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9" r:id="rId23"/>
    <p:sldId id="280" r:id="rId24"/>
    <p:sldId id="281" r:id="rId25"/>
    <p:sldId id="282" r:id="rId26"/>
    <p:sldId id="283" r:id="rId27"/>
    <p:sldId id="285" r:id="rId28"/>
  </p:sldIdLst>
  <p:sldSz cx="18288000" cy="10287000"/>
  <p:notesSz cx="6858000" cy="9144000"/>
  <p:embeddedFontLst>
    <p:embeddedFont>
      <p:font typeface="Bevan" panose="020B0604020202020204" charset="0"/>
      <p:regular r:id="rId30"/>
    </p:embeddedFont>
    <p:embeddedFont>
      <p:font typeface="Canva Sans Bold" panose="020B0604020202020204" charset="0"/>
      <p:regular r:id="rId31"/>
    </p:embeddedFont>
    <p:embeddedFont>
      <p:font typeface="Dreaming Outloud Sans Alt" panose="020B0604020202020204" charset="0"/>
      <p:regular r:id="rId32"/>
    </p:embeddedFont>
    <p:embeddedFont>
      <p:font typeface="Pagkaki"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B058E1-8444-4B7A-BE4F-B0442DBA8E16}" v="3" dt="2025-12-24T09:45:47.0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4" d="100"/>
          <a:sy n="34" d="100"/>
        </p:scale>
        <p:origin x="77" y="6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rilokya Reddy" userId="7498228f300425f2" providerId="LiveId" clId="{4859D3BB-A187-41C5-B13B-EC890F3ADE16}"/>
    <pc:docChg chg="undo custSel delSld modSld">
      <pc:chgData name="Thrilokya Reddy" userId="7498228f300425f2" providerId="LiveId" clId="{4859D3BB-A187-41C5-B13B-EC890F3ADE16}" dt="2025-12-25T11:15:11.991" v="289" actId="1076"/>
      <pc:docMkLst>
        <pc:docMk/>
      </pc:docMkLst>
      <pc:sldChg chg="modSp mod">
        <pc:chgData name="Thrilokya Reddy" userId="7498228f300425f2" providerId="LiveId" clId="{4859D3BB-A187-41C5-B13B-EC890F3ADE16}" dt="2025-12-24T09:45:01.939" v="171" actId="1076"/>
        <pc:sldMkLst>
          <pc:docMk/>
          <pc:sldMk cId="0" sldId="256"/>
        </pc:sldMkLst>
        <pc:spChg chg="mod">
          <ac:chgData name="Thrilokya Reddy" userId="7498228f300425f2" providerId="LiveId" clId="{4859D3BB-A187-41C5-B13B-EC890F3ADE16}" dt="2025-12-24T09:45:01.939" v="171" actId="1076"/>
          <ac:spMkLst>
            <pc:docMk/>
            <pc:sldMk cId="0" sldId="256"/>
            <ac:spMk id="13" creationId="{00000000-0000-0000-0000-000000000000}"/>
          </ac:spMkLst>
        </pc:spChg>
      </pc:sldChg>
      <pc:sldChg chg="modSp mod">
        <pc:chgData name="Thrilokya Reddy" userId="7498228f300425f2" providerId="LiveId" clId="{4859D3BB-A187-41C5-B13B-EC890F3ADE16}" dt="2025-12-22T14:45:18.678" v="170" actId="1076"/>
        <pc:sldMkLst>
          <pc:docMk/>
          <pc:sldMk cId="0" sldId="258"/>
        </pc:sldMkLst>
        <pc:spChg chg="mod">
          <ac:chgData name="Thrilokya Reddy" userId="7498228f300425f2" providerId="LiveId" clId="{4859D3BB-A187-41C5-B13B-EC890F3ADE16}" dt="2025-12-22T14:45:18.678" v="170" actId="1076"/>
          <ac:spMkLst>
            <pc:docMk/>
            <pc:sldMk cId="0" sldId="258"/>
            <ac:spMk id="5" creationId="{00000000-0000-0000-0000-000000000000}"/>
          </ac:spMkLst>
        </pc:spChg>
        <pc:spChg chg="mod">
          <ac:chgData name="Thrilokya Reddy" userId="7498228f300425f2" providerId="LiveId" clId="{4859D3BB-A187-41C5-B13B-EC890F3ADE16}" dt="2025-12-22T13:07:23.293" v="6" actId="14100"/>
          <ac:spMkLst>
            <pc:docMk/>
            <pc:sldMk cId="0" sldId="258"/>
            <ac:spMk id="11" creationId="{00000000-0000-0000-0000-000000000000}"/>
          </ac:spMkLst>
        </pc:spChg>
      </pc:sldChg>
      <pc:sldChg chg="addSp delSp modSp mod">
        <pc:chgData name="Thrilokya Reddy" userId="7498228f300425f2" providerId="LiveId" clId="{4859D3BB-A187-41C5-B13B-EC890F3ADE16}" dt="2025-12-24T09:46:03.656" v="179" actId="1076"/>
        <pc:sldMkLst>
          <pc:docMk/>
          <pc:sldMk cId="0" sldId="262"/>
        </pc:sldMkLst>
        <pc:spChg chg="del">
          <ac:chgData name="Thrilokya Reddy" userId="7498228f300425f2" providerId="LiveId" clId="{4859D3BB-A187-41C5-B13B-EC890F3ADE16}" dt="2025-12-24T09:45:24.182" v="172" actId="478"/>
          <ac:spMkLst>
            <pc:docMk/>
            <pc:sldMk cId="0" sldId="262"/>
            <ac:spMk id="10" creationId="{00000000-0000-0000-0000-000000000000}"/>
          </ac:spMkLst>
        </pc:spChg>
        <pc:picChg chg="add mod">
          <ac:chgData name="Thrilokya Reddy" userId="7498228f300425f2" providerId="LiveId" clId="{4859D3BB-A187-41C5-B13B-EC890F3ADE16}" dt="2025-12-24T09:46:03.656" v="179" actId="1076"/>
          <ac:picMkLst>
            <pc:docMk/>
            <pc:sldMk cId="0" sldId="262"/>
            <ac:picMk id="16" creationId="{DB18BFB2-DE79-DB76-B3D5-97D9257D57EF}"/>
          </ac:picMkLst>
        </pc:picChg>
      </pc:sldChg>
      <pc:sldChg chg="addSp delSp modSp mod">
        <pc:chgData name="Thrilokya Reddy" userId="7498228f300425f2" providerId="LiveId" clId="{4859D3BB-A187-41C5-B13B-EC890F3ADE16}" dt="2025-12-24T10:48:15.111" v="201" actId="1076"/>
        <pc:sldMkLst>
          <pc:docMk/>
          <pc:sldMk cId="0" sldId="263"/>
        </pc:sldMkLst>
        <pc:spChg chg="del">
          <ac:chgData name="Thrilokya Reddy" userId="7498228f300425f2" providerId="LiveId" clId="{4859D3BB-A187-41C5-B13B-EC890F3ADE16}" dt="2025-12-24T10:46:54.932" v="182" actId="478"/>
          <ac:spMkLst>
            <pc:docMk/>
            <pc:sldMk cId="0" sldId="263"/>
            <ac:spMk id="6" creationId="{00000000-0000-0000-0000-000000000000}"/>
          </ac:spMkLst>
        </pc:spChg>
        <pc:spChg chg="del">
          <ac:chgData name="Thrilokya Reddy" userId="7498228f300425f2" providerId="LiveId" clId="{4859D3BB-A187-41C5-B13B-EC890F3ADE16}" dt="2025-12-24T10:47:11.599" v="189" actId="478"/>
          <ac:spMkLst>
            <pc:docMk/>
            <pc:sldMk cId="0" sldId="263"/>
            <ac:spMk id="7" creationId="{00000000-0000-0000-0000-000000000000}"/>
          </ac:spMkLst>
        </pc:spChg>
        <pc:spChg chg="mod">
          <ac:chgData name="Thrilokya Reddy" userId="7498228f300425f2" providerId="LiveId" clId="{4859D3BB-A187-41C5-B13B-EC890F3ADE16}" dt="2025-12-24T10:48:15.111" v="201" actId="1076"/>
          <ac:spMkLst>
            <pc:docMk/>
            <pc:sldMk cId="0" sldId="263"/>
            <ac:spMk id="8" creationId="{00000000-0000-0000-0000-000000000000}"/>
          </ac:spMkLst>
        </pc:spChg>
        <pc:picChg chg="add mod">
          <ac:chgData name="Thrilokya Reddy" userId="7498228f300425f2" providerId="LiveId" clId="{4859D3BB-A187-41C5-B13B-EC890F3ADE16}" dt="2025-12-24T10:47:09.097" v="188" actId="14100"/>
          <ac:picMkLst>
            <pc:docMk/>
            <pc:sldMk cId="0" sldId="263"/>
            <ac:picMk id="12" creationId="{6732D3F5-7D8E-C1B9-5646-7D4A37656D1E}"/>
          </ac:picMkLst>
        </pc:picChg>
        <pc:picChg chg="add mod">
          <ac:chgData name="Thrilokya Reddy" userId="7498228f300425f2" providerId="LiveId" clId="{4859D3BB-A187-41C5-B13B-EC890F3ADE16}" dt="2025-12-24T10:48:13.205" v="200" actId="1076"/>
          <ac:picMkLst>
            <pc:docMk/>
            <pc:sldMk cId="0" sldId="263"/>
            <ac:picMk id="14" creationId="{60D2F243-08EF-C350-AE1F-71D3506F889D}"/>
          </ac:picMkLst>
        </pc:picChg>
      </pc:sldChg>
      <pc:sldChg chg="addSp delSp modSp mod">
        <pc:chgData name="Thrilokya Reddy" userId="7498228f300425f2" providerId="LiveId" clId="{4859D3BB-A187-41C5-B13B-EC890F3ADE16}" dt="2025-12-24T13:14:28.607" v="206" actId="14100"/>
        <pc:sldMkLst>
          <pc:docMk/>
          <pc:sldMk cId="0" sldId="265"/>
        </pc:sldMkLst>
        <pc:spChg chg="mod">
          <ac:chgData name="Thrilokya Reddy" userId="7498228f300425f2" providerId="LiveId" clId="{4859D3BB-A187-41C5-B13B-EC890F3ADE16}" dt="2025-12-24T13:14:28.607" v="206" actId="14100"/>
          <ac:spMkLst>
            <pc:docMk/>
            <pc:sldMk cId="0" sldId="265"/>
            <ac:spMk id="6" creationId="{00000000-0000-0000-0000-000000000000}"/>
          </ac:spMkLst>
        </pc:spChg>
        <pc:spChg chg="del">
          <ac:chgData name="Thrilokya Reddy" userId="7498228f300425f2" providerId="LiveId" clId="{4859D3BB-A187-41C5-B13B-EC890F3ADE16}" dt="2025-12-24T13:14:11.971" v="202" actId="478"/>
          <ac:spMkLst>
            <pc:docMk/>
            <pc:sldMk cId="0" sldId="265"/>
            <ac:spMk id="7" creationId="{00000000-0000-0000-0000-000000000000}"/>
          </ac:spMkLst>
        </pc:spChg>
        <pc:picChg chg="add mod">
          <ac:chgData name="Thrilokya Reddy" userId="7498228f300425f2" providerId="LiveId" clId="{4859D3BB-A187-41C5-B13B-EC890F3ADE16}" dt="2025-12-24T13:14:18.979" v="205" actId="1076"/>
          <ac:picMkLst>
            <pc:docMk/>
            <pc:sldMk cId="0" sldId="265"/>
            <ac:picMk id="12" creationId="{B4C1F3BD-A1A4-F83E-956C-56EFBB2459C2}"/>
          </ac:picMkLst>
        </pc:picChg>
      </pc:sldChg>
      <pc:sldChg chg="addSp delSp modSp mod">
        <pc:chgData name="Thrilokya Reddy" userId="7498228f300425f2" providerId="LiveId" clId="{4859D3BB-A187-41C5-B13B-EC890F3ADE16}" dt="2025-12-25T07:05:22.400" v="231" actId="732"/>
        <pc:sldMkLst>
          <pc:docMk/>
          <pc:sldMk cId="0" sldId="267"/>
        </pc:sldMkLst>
        <pc:spChg chg="del">
          <ac:chgData name="Thrilokya Reddy" userId="7498228f300425f2" providerId="LiveId" clId="{4859D3BB-A187-41C5-B13B-EC890F3ADE16}" dt="2025-12-24T14:42:40.720" v="207" actId="478"/>
          <ac:spMkLst>
            <pc:docMk/>
            <pc:sldMk cId="0" sldId="267"/>
            <ac:spMk id="7" creationId="{00000000-0000-0000-0000-000000000000}"/>
          </ac:spMkLst>
        </pc:spChg>
        <pc:spChg chg="del mod">
          <ac:chgData name="Thrilokya Reddy" userId="7498228f300425f2" providerId="LiveId" clId="{4859D3BB-A187-41C5-B13B-EC890F3ADE16}" dt="2025-12-24T14:42:49.791" v="212" actId="478"/>
          <ac:spMkLst>
            <pc:docMk/>
            <pc:sldMk cId="0" sldId="267"/>
            <ac:spMk id="9" creationId="{00000000-0000-0000-0000-000000000000}"/>
          </ac:spMkLst>
        </pc:spChg>
        <pc:spChg chg="add del">
          <ac:chgData name="Thrilokya Reddy" userId="7498228f300425f2" providerId="LiveId" clId="{4859D3BB-A187-41C5-B13B-EC890F3ADE16}" dt="2025-12-24T14:46:51.688" v="215" actId="22"/>
          <ac:spMkLst>
            <pc:docMk/>
            <pc:sldMk cId="0" sldId="267"/>
            <ac:spMk id="14" creationId="{953E3099-B941-D5B4-A8C3-78FC375F4D9F}"/>
          </ac:spMkLst>
        </pc:spChg>
        <pc:picChg chg="add del mod">
          <ac:chgData name="Thrilokya Reddy" userId="7498228f300425f2" providerId="LiveId" clId="{4859D3BB-A187-41C5-B13B-EC890F3ADE16}" dt="2025-12-24T14:46:49.043" v="213" actId="478"/>
          <ac:picMkLst>
            <pc:docMk/>
            <pc:sldMk cId="0" sldId="267"/>
            <ac:picMk id="12" creationId="{29D61827-A7B7-F66D-417B-6542551BA288}"/>
          </ac:picMkLst>
        </pc:picChg>
        <pc:picChg chg="add mod modCrop">
          <ac:chgData name="Thrilokya Reddy" userId="7498228f300425f2" providerId="LiveId" clId="{4859D3BB-A187-41C5-B13B-EC890F3ADE16}" dt="2025-12-25T07:05:22.400" v="231" actId="732"/>
          <ac:picMkLst>
            <pc:docMk/>
            <pc:sldMk cId="0" sldId="267"/>
            <ac:picMk id="16" creationId="{D0D6A9B6-1C92-3BED-7640-3DF229D193B3}"/>
          </ac:picMkLst>
        </pc:picChg>
        <pc:picChg chg="add mod">
          <ac:chgData name="Thrilokya Reddy" userId="7498228f300425f2" providerId="LiveId" clId="{4859D3BB-A187-41C5-B13B-EC890F3ADE16}" dt="2025-12-24T14:48:18.779" v="228" actId="1076"/>
          <ac:picMkLst>
            <pc:docMk/>
            <pc:sldMk cId="0" sldId="267"/>
            <ac:picMk id="18" creationId="{6F39D2C8-6291-F2A9-27FA-E4D653E66F9C}"/>
          </ac:picMkLst>
        </pc:picChg>
      </pc:sldChg>
      <pc:sldChg chg="addSp delSp modSp mod">
        <pc:chgData name="Thrilokya Reddy" userId="7498228f300425f2" providerId="LiveId" clId="{4859D3BB-A187-41C5-B13B-EC890F3ADE16}" dt="2025-12-25T10:22:19.464" v="256" actId="1076"/>
        <pc:sldMkLst>
          <pc:docMk/>
          <pc:sldMk cId="0" sldId="268"/>
        </pc:sldMkLst>
        <pc:spChg chg="del">
          <ac:chgData name="Thrilokya Reddy" userId="7498228f300425f2" providerId="LiveId" clId="{4859D3BB-A187-41C5-B13B-EC890F3ADE16}" dt="2025-12-25T10:16:34.278" v="232" actId="478"/>
          <ac:spMkLst>
            <pc:docMk/>
            <pc:sldMk cId="0" sldId="268"/>
            <ac:spMk id="8" creationId="{00000000-0000-0000-0000-000000000000}"/>
          </ac:spMkLst>
        </pc:spChg>
        <pc:spChg chg="del">
          <ac:chgData name="Thrilokya Reddy" userId="7498228f300425f2" providerId="LiveId" clId="{4859D3BB-A187-41C5-B13B-EC890F3ADE16}" dt="2025-12-25T10:16:43.267" v="237" actId="478"/>
          <ac:spMkLst>
            <pc:docMk/>
            <pc:sldMk cId="0" sldId="268"/>
            <ac:spMk id="9" creationId="{00000000-0000-0000-0000-000000000000}"/>
          </ac:spMkLst>
        </pc:spChg>
        <pc:picChg chg="add del mod">
          <ac:chgData name="Thrilokya Reddy" userId="7498228f300425f2" providerId="LiveId" clId="{4859D3BB-A187-41C5-B13B-EC890F3ADE16}" dt="2025-12-25T10:20:57.708" v="245" actId="478"/>
          <ac:picMkLst>
            <pc:docMk/>
            <pc:sldMk cId="0" sldId="268"/>
            <ac:picMk id="12" creationId="{81CF3920-2ACC-EF99-6348-02A6D152CD15}"/>
          </ac:picMkLst>
        </pc:picChg>
        <pc:picChg chg="add del mod">
          <ac:chgData name="Thrilokya Reddy" userId="7498228f300425f2" providerId="LiveId" clId="{4859D3BB-A187-41C5-B13B-EC890F3ADE16}" dt="2025-12-25T10:21:04.866" v="249" actId="478"/>
          <ac:picMkLst>
            <pc:docMk/>
            <pc:sldMk cId="0" sldId="268"/>
            <ac:picMk id="14" creationId="{D1B2FF69-A560-C209-4AF2-F2B7C2C18988}"/>
          </ac:picMkLst>
        </pc:picChg>
        <pc:picChg chg="add mod">
          <ac:chgData name="Thrilokya Reddy" userId="7498228f300425f2" providerId="LiveId" clId="{4859D3BB-A187-41C5-B13B-EC890F3ADE16}" dt="2025-12-25T10:22:06.937" v="254" actId="208"/>
          <ac:picMkLst>
            <pc:docMk/>
            <pc:sldMk cId="0" sldId="268"/>
            <ac:picMk id="16" creationId="{E2CE0FF5-945D-9F0F-97FF-60A651D21F1F}"/>
          </ac:picMkLst>
        </pc:picChg>
        <pc:picChg chg="add mod">
          <ac:chgData name="Thrilokya Reddy" userId="7498228f300425f2" providerId="LiveId" clId="{4859D3BB-A187-41C5-B13B-EC890F3ADE16}" dt="2025-12-25T10:22:19.464" v="256" actId="1076"/>
          <ac:picMkLst>
            <pc:docMk/>
            <pc:sldMk cId="0" sldId="268"/>
            <ac:picMk id="18" creationId="{FFBB842F-D57B-7306-20E6-996D23EA3AC0}"/>
          </ac:picMkLst>
        </pc:picChg>
      </pc:sldChg>
      <pc:sldChg chg="addSp delSp modSp mod">
        <pc:chgData name="Thrilokya Reddy" userId="7498228f300425f2" providerId="LiveId" clId="{4859D3BB-A187-41C5-B13B-EC890F3ADE16}" dt="2025-12-25T11:02:33.986" v="272" actId="732"/>
        <pc:sldMkLst>
          <pc:docMk/>
          <pc:sldMk cId="0" sldId="269"/>
        </pc:sldMkLst>
        <pc:spChg chg="mod">
          <ac:chgData name="Thrilokya Reddy" userId="7498228f300425f2" providerId="LiveId" clId="{4859D3BB-A187-41C5-B13B-EC890F3ADE16}" dt="2025-12-24T10:32:30.098" v="181" actId="1076"/>
          <ac:spMkLst>
            <pc:docMk/>
            <pc:sldMk cId="0" sldId="269"/>
            <ac:spMk id="4" creationId="{00000000-0000-0000-0000-000000000000}"/>
          </ac:spMkLst>
        </pc:spChg>
        <pc:spChg chg="del">
          <ac:chgData name="Thrilokya Reddy" userId="7498228f300425f2" providerId="LiveId" clId="{4859D3BB-A187-41C5-B13B-EC890F3ADE16}" dt="2025-12-25T10:54:41.466" v="261" actId="478"/>
          <ac:spMkLst>
            <pc:docMk/>
            <pc:sldMk cId="0" sldId="269"/>
            <ac:spMk id="6" creationId="{00000000-0000-0000-0000-000000000000}"/>
          </ac:spMkLst>
        </pc:spChg>
        <pc:spChg chg="del">
          <ac:chgData name="Thrilokya Reddy" userId="7498228f300425f2" providerId="LiveId" clId="{4859D3BB-A187-41C5-B13B-EC890F3ADE16}" dt="2025-12-25T10:54:51.659" v="265" actId="478"/>
          <ac:spMkLst>
            <pc:docMk/>
            <pc:sldMk cId="0" sldId="269"/>
            <ac:spMk id="7" creationId="{00000000-0000-0000-0000-000000000000}"/>
          </ac:spMkLst>
        </pc:spChg>
        <pc:picChg chg="add mod">
          <ac:chgData name="Thrilokya Reddy" userId="7498228f300425f2" providerId="LiveId" clId="{4859D3BB-A187-41C5-B13B-EC890F3ADE16}" dt="2025-12-25T11:02:09.106" v="271" actId="1076"/>
          <ac:picMkLst>
            <pc:docMk/>
            <pc:sldMk cId="0" sldId="269"/>
            <ac:picMk id="12" creationId="{D80249FB-4745-E412-1818-A54E2BD52727}"/>
          </ac:picMkLst>
        </pc:picChg>
        <pc:picChg chg="add mod modCrop">
          <ac:chgData name="Thrilokya Reddy" userId="7498228f300425f2" providerId="LiveId" clId="{4859D3BB-A187-41C5-B13B-EC890F3ADE16}" dt="2025-12-25T11:02:33.986" v="272" actId="732"/>
          <ac:picMkLst>
            <pc:docMk/>
            <pc:sldMk cId="0" sldId="269"/>
            <ac:picMk id="14" creationId="{CD5111B5-9453-CCDB-920D-C6C64E1E6026}"/>
          </ac:picMkLst>
        </pc:picChg>
      </pc:sldChg>
      <pc:sldChg chg="addSp delSp modSp mod">
        <pc:chgData name="Thrilokya Reddy" userId="7498228f300425f2" providerId="LiveId" clId="{4859D3BB-A187-41C5-B13B-EC890F3ADE16}" dt="2025-12-25T11:05:35.474" v="276" actId="1076"/>
        <pc:sldMkLst>
          <pc:docMk/>
          <pc:sldMk cId="0" sldId="270"/>
        </pc:sldMkLst>
        <pc:spChg chg="mod">
          <ac:chgData name="Thrilokya Reddy" userId="7498228f300425f2" providerId="LiveId" clId="{4859D3BB-A187-41C5-B13B-EC890F3ADE16}" dt="2025-12-25T10:39:32.620" v="258" actId="1076"/>
          <ac:spMkLst>
            <pc:docMk/>
            <pc:sldMk cId="0" sldId="270"/>
            <ac:spMk id="8" creationId="{00000000-0000-0000-0000-000000000000}"/>
          </ac:spMkLst>
        </pc:spChg>
        <pc:spChg chg="del mod">
          <ac:chgData name="Thrilokya Reddy" userId="7498228f300425f2" providerId="LiveId" clId="{4859D3BB-A187-41C5-B13B-EC890F3ADE16}" dt="2025-12-25T11:04:39.356" v="273" actId="478"/>
          <ac:spMkLst>
            <pc:docMk/>
            <pc:sldMk cId="0" sldId="270"/>
            <ac:spMk id="9" creationId="{00000000-0000-0000-0000-000000000000}"/>
          </ac:spMkLst>
        </pc:spChg>
        <pc:spChg chg="mod">
          <ac:chgData name="Thrilokya Reddy" userId="7498228f300425f2" providerId="LiveId" clId="{4859D3BB-A187-41C5-B13B-EC890F3ADE16}" dt="2025-12-25T10:39:31.158" v="257" actId="1076"/>
          <ac:spMkLst>
            <pc:docMk/>
            <pc:sldMk cId="0" sldId="270"/>
            <ac:spMk id="10" creationId="{00000000-0000-0000-0000-000000000000}"/>
          </ac:spMkLst>
        </pc:spChg>
        <pc:picChg chg="add mod">
          <ac:chgData name="Thrilokya Reddy" userId="7498228f300425f2" providerId="LiveId" clId="{4859D3BB-A187-41C5-B13B-EC890F3ADE16}" dt="2025-12-25T11:05:35.474" v="276" actId="1076"/>
          <ac:picMkLst>
            <pc:docMk/>
            <pc:sldMk cId="0" sldId="270"/>
            <ac:picMk id="12" creationId="{B123AC0D-4CEE-4A94-8143-91A94B3B5667}"/>
          </ac:picMkLst>
        </pc:picChg>
      </pc:sldChg>
      <pc:sldChg chg="addSp delSp modSp mod">
        <pc:chgData name="Thrilokya Reddy" userId="7498228f300425f2" providerId="LiveId" clId="{4859D3BB-A187-41C5-B13B-EC890F3ADE16}" dt="2025-12-25T11:14:59.886" v="287" actId="14100"/>
        <pc:sldMkLst>
          <pc:docMk/>
          <pc:sldMk cId="0" sldId="272"/>
        </pc:sldMkLst>
        <pc:spChg chg="del mod">
          <ac:chgData name="Thrilokya Reddy" userId="7498228f300425f2" providerId="LiveId" clId="{4859D3BB-A187-41C5-B13B-EC890F3ADE16}" dt="2025-12-25T11:14:16.701" v="279" actId="478"/>
          <ac:spMkLst>
            <pc:docMk/>
            <pc:sldMk cId="0" sldId="272"/>
            <ac:spMk id="8" creationId="{00000000-0000-0000-0000-000000000000}"/>
          </ac:spMkLst>
        </pc:spChg>
        <pc:spChg chg="del">
          <ac:chgData name="Thrilokya Reddy" userId="7498228f300425f2" providerId="LiveId" clId="{4859D3BB-A187-41C5-B13B-EC890F3ADE16}" dt="2025-12-25T11:14:24.024" v="283" actId="478"/>
          <ac:spMkLst>
            <pc:docMk/>
            <pc:sldMk cId="0" sldId="272"/>
            <ac:spMk id="9" creationId="{00000000-0000-0000-0000-000000000000}"/>
          </ac:spMkLst>
        </pc:spChg>
        <pc:spChg chg="mod">
          <ac:chgData name="Thrilokya Reddy" userId="7498228f300425f2" providerId="LiveId" clId="{4859D3BB-A187-41C5-B13B-EC890F3ADE16}" dt="2025-12-25T11:12:17.013" v="277" actId="1076"/>
          <ac:spMkLst>
            <pc:docMk/>
            <pc:sldMk cId="0" sldId="272"/>
            <ac:spMk id="10" creationId="{00000000-0000-0000-0000-000000000000}"/>
          </ac:spMkLst>
        </pc:spChg>
        <pc:picChg chg="add mod">
          <ac:chgData name="Thrilokya Reddy" userId="7498228f300425f2" providerId="LiveId" clId="{4859D3BB-A187-41C5-B13B-EC890F3ADE16}" dt="2025-12-25T11:14:22.442" v="282" actId="14100"/>
          <ac:picMkLst>
            <pc:docMk/>
            <pc:sldMk cId="0" sldId="272"/>
            <ac:picMk id="12" creationId="{CAC0F1DA-BC32-4F7F-B496-D65B478B5E03}"/>
          </ac:picMkLst>
        </pc:picChg>
        <pc:picChg chg="add mod">
          <ac:chgData name="Thrilokya Reddy" userId="7498228f300425f2" providerId="LiveId" clId="{4859D3BB-A187-41C5-B13B-EC890F3ADE16}" dt="2025-12-25T11:14:59.886" v="287" actId="14100"/>
          <ac:picMkLst>
            <pc:docMk/>
            <pc:sldMk cId="0" sldId="272"/>
            <ac:picMk id="14" creationId="{2C55782B-7F8E-7E4D-472A-1CC4E963D755}"/>
          </ac:picMkLst>
        </pc:picChg>
      </pc:sldChg>
      <pc:sldChg chg="modSp mod">
        <pc:chgData name="Thrilokya Reddy" userId="7498228f300425f2" providerId="LiveId" clId="{4859D3BB-A187-41C5-B13B-EC890F3ADE16}" dt="2025-12-25T11:15:11.991" v="289" actId="1076"/>
        <pc:sldMkLst>
          <pc:docMk/>
          <pc:sldMk cId="0" sldId="273"/>
        </pc:sldMkLst>
        <pc:spChg chg="mod">
          <ac:chgData name="Thrilokya Reddy" userId="7498228f300425f2" providerId="LiveId" clId="{4859D3BB-A187-41C5-B13B-EC890F3ADE16}" dt="2025-12-25T11:15:11.991" v="289" actId="1076"/>
          <ac:spMkLst>
            <pc:docMk/>
            <pc:sldMk cId="0" sldId="273"/>
            <ac:spMk id="6" creationId="{00000000-0000-0000-0000-000000000000}"/>
          </ac:spMkLst>
        </pc:spChg>
        <pc:spChg chg="mod">
          <ac:chgData name="Thrilokya Reddy" userId="7498228f300425f2" providerId="LiveId" clId="{4859D3BB-A187-41C5-B13B-EC890F3ADE16}" dt="2025-12-25T11:15:10.188" v="288" actId="1076"/>
          <ac:spMkLst>
            <pc:docMk/>
            <pc:sldMk cId="0" sldId="273"/>
            <ac:spMk id="8" creationId="{00000000-0000-0000-0000-000000000000}"/>
          </ac:spMkLst>
        </pc:spChg>
      </pc:sldChg>
      <pc:sldChg chg="modSp mod">
        <pc:chgData name="Thrilokya Reddy" userId="7498228f300425f2" providerId="LiveId" clId="{4859D3BB-A187-41C5-B13B-EC890F3ADE16}" dt="2025-12-22T14:44:35.210" v="166" actId="20577"/>
        <pc:sldMkLst>
          <pc:docMk/>
          <pc:sldMk cId="0" sldId="279"/>
        </pc:sldMkLst>
        <pc:spChg chg="mod">
          <ac:chgData name="Thrilokya Reddy" userId="7498228f300425f2" providerId="LiveId" clId="{4859D3BB-A187-41C5-B13B-EC890F3ADE16}" dt="2025-12-22T14:44:35.210" v="166" actId="20577"/>
          <ac:spMkLst>
            <pc:docMk/>
            <pc:sldMk cId="0" sldId="279"/>
            <ac:spMk id="8" creationId="{00000000-0000-0000-0000-000000000000}"/>
          </ac:spMkLst>
        </pc:spChg>
      </pc:sldChg>
      <pc:sldChg chg="modSp mod">
        <pc:chgData name="Thrilokya Reddy" userId="7498228f300425f2" providerId="LiveId" clId="{4859D3BB-A187-41C5-B13B-EC890F3ADE16}" dt="2025-12-22T14:44:40.138" v="168" actId="20577"/>
        <pc:sldMkLst>
          <pc:docMk/>
          <pc:sldMk cId="0" sldId="280"/>
        </pc:sldMkLst>
        <pc:spChg chg="mod">
          <ac:chgData name="Thrilokya Reddy" userId="7498228f300425f2" providerId="LiveId" clId="{4859D3BB-A187-41C5-B13B-EC890F3ADE16}" dt="2025-12-22T14:44:40.138" v="168" actId="20577"/>
          <ac:spMkLst>
            <pc:docMk/>
            <pc:sldMk cId="0" sldId="280"/>
            <ac:spMk id="8" creationId="{00000000-0000-0000-0000-000000000000}"/>
          </ac:spMkLst>
        </pc:spChg>
      </pc:sldChg>
      <pc:sldChg chg="modSp mod">
        <pc:chgData name="Thrilokya Reddy" userId="7498228f300425f2" providerId="LiveId" clId="{4859D3BB-A187-41C5-B13B-EC890F3ADE16}" dt="2025-12-22T13:12:08.587" v="161" actId="1076"/>
        <pc:sldMkLst>
          <pc:docMk/>
          <pc:sldMk cId="0" sldId="282"/>
        </pc:sldMkLst>
        <pc:spChg chg="mod">
          <ac:chgData name="Thrilokya Reddy" userId="7498228f300425f2" providerId="LiveId" clId="{4859D3BB-A187-41C5-B13B-EC890F3ADE16}" dt="2025-12-22T13:12:08.587" v="161" actId="1076"/>
          <ac:spMkLst>
            <pc:docMk/>
            <pc:sldMk cId="0" sldId="282"/>
            <ac:spMk id="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70918D-6151-46AD-B4A9-C5B63559B6B4}" type="datetimeFigureOut">
              <a:rPr lang="en-IN" smtClean="0"/>
              <a:t>30-12-2025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D33F19-B669-4218-BCD2-76A37724571A}" type="slidenum">
              <a:rPr lang="en-IN" smtClean="0"/>
              <a:t>‹#›</a:t>
            </a:fld>
            <a:endParaRPr lang="en-IN"/>
          </a:p>
        </p:txBody>
      </p:sp>
    </p:spTree>
    <p:extLst>
      <p:ext uri="{BB962C8B-B14F-4D97-AF65-F5344CB8AC3E}">
        <p14:creationId xmlns:p14="http://schemas.microsoft.com/office/powerpoint/2010/main" val="2419840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D33F19-B669-4218-BCD2-76A37724571A}" type="slidenum">
              <a:rPr lang="en-IN" smtClean="0"/>
              <a:t>13</a:t>
            </a:fld>
            <a:endParaRPr lang="en-IN"/>
          </a:p>
        </p:txBody>
      </p:sp>
    </p:spTree>
    <p:extLst>
      <p:ext uri="{BB962C8B-B14F-4D97-AF65-F5344CB8AC3E}">
        <p14:creationId xmlns:p14="http://schemas.microsoft.com/office/powerpoint/2010/main" val="4120583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12/30/2025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sv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8.svg"/><Relationship Id="rId7" Type="http://schemas.openxmlformats.org/officeDocument/2006/relationships/image" Target="../media/image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11.png"/><Relationship Id="rId5" Type="http://schemas.openxmlformats.org/officeDocument/2006/relationships/image" Target="../media/image4.svg"/><Relationship Id="rId10" Type="http://schemas.openxmlformats.org/officeDocument/2006/relationships/image" Target="../media/image42.png"/><Relationship Id="rId4" Type="http://schemas.openxmlformats.org/officeDocument/2006/relationships/image" Target="../media/image3.png"/><Relationship Id="rId9"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8.svg"/><Relationship Id="rId7" Type="http://schemas.openxmlformats.org/officeDocument/2006/relationships/image" Target="../media/image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45.png"/><Relationship Id="rId5" Type="http://schemas.openxmlformats.org/officeDocument/2006/relationships/image" Target="../media/image4.svg"/><Relationship Id="rId10" Type="http://schemas.openxmlformats.org/officeDocument/2006/relationships/image" Target="../media/image44.png"/><Relationship Id="rId4" Type="http://schemas.openxmlformats.org/officeDocument/2006/relationships/image" Target="../media/image3.png"/><Relationship Id="rId9"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8.svg"/><Relationship Id="rId7" Type="http://schemas.openxmlformats.org/officeDocument/2006/relationships/image" Target="../media/image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48.png"/><Relationship Id="rId5" Type="http://schemas.openxmlformats.org/officeDocument/2006/relationships/image" Target="../media/image4.svg"/><Relationship Id="rId10" Type="http://schemas.openxmlformats.org/officeDocument/2006/relationships/image" Target="../media/image47.png"/><Relationship Id="rId4" Type="http://schemas.openxmlformats.org/officeDocument/2006/relationships/image" Target="../media/image3.png"/><Relationship Id="rId9"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5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8.svg"/><Relationship Id="rId11" Type="http://schemas.openxmlformats.org/officeDocument/2006/relationships/image" Target="../media/image50.png"/><Relationship Id="rId5" Type="http://schemas.openxmlformats.org/officeDocument/2006/relationships/image" Target="../media/image17.png"/><Relationship Id="rId10" Type="http://schemas.openxmlformats.org/officeDocument/2006/relationships/image" Target="../media/image11.png"/><Relationship Id="rId4" Type="http://schemas.openxmlformats.org/officeDocument/2006/relationships/image" Target="../media/image2.svg"/><Relationship Id="rId9" Type="http://schemas.openxmlformats.org/officeDocument/2006/relationships/image" Target="../media/image49.png"/></Relationships>
</file>

<file path=ppt/slides/_rels/slide1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2.svg"/><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54.png"/><Relationship Id="rId5" Type="http://schemas.openxmlformats.org/officeDocument/2006/relationships/image" Target="../media/image18.svg"/><Relationship Id="rId10" Type="http://schemas.openxmlformats.org/officeDocument/2006/relationships/image" Target="../media/image53.png"/><Relationship Id="rId4" Type="http://schemas.openxmlformats.org/officeDocument/2006/relationships/image" Target="../media/image17.png"/><Relationship Id="rId9"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57.png"/><Relationship Id="rId5" Type="http://schemas.openxmlformats.org/officeDocument/2006/relationships/image" Target="../media/image4.svg"/><Relationship Id="rId10" Type="http://schemas.openxmlformats.org/officeDocument/2006/relationships/image" Target="../media/image56.png"/><Relationship Id="rId4" Type="http://schemas.openxmlformats.org/officeDocument/2006/relationships/image" Target="../media/image3.png"/><Relationship Id="rId9"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svg"/><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59.png"/><Relationship Id="rId5" Type="http://schemas.openxmlformats.org/officeDocument/2006/relationships/image" Target="../media/image18.svg"/><Relationship Id="rId10" Type="http://schemas.openxmlformats.org/officeDocument/2006/relationships/image" Target="../media/image58.png"/><Relationship Id="rId4" Type="http://schemas.openxmlformats.org/officeDocument/2006/relationships/image" Target="../media/image17.png"/><Relationship Id="rId9" Type="http://schemas.openxmlformats.org/officeDocument/2006/relationships/image" Target="../media/image11.png"/></Relationships>
</file>

<file path=ppt/slides/_rels/slide1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svg"/><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1.png"/><Relationship Id="rId5" Type="http://schemas.openxmlformats.org/officeDocument/2006/relationships/image" Target="../media/image18.svg"/><Relationship Id="rId10" Type="http://schemas.openxmlformats.org/officeDocument/2006/relationships/image" Target="../media/image38.png"/><Relationship Id="rId4" Type="http://schemas.openxmlformats.org/officeDocument/2006/relationships/image" Target="../media/image17.png"/><Relationship Id="rId9" Type="http://schemas.openxmlformats.org/officeDocument/2006/relationships/image" Target="../media/image61.png"/></Relationships>
</file>

<file path=ppt/slides/_rels/slide1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2.svg"/><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1.png"/><Relationship Id="rId5" Type="http://schemas.openxmlformats.org/officeDocument/2006/relationships/image" Target="../media/image18.svg"/><Relationship Id="rId10" Type="http://schemas.openxmlformats.org/officeDocument/2006/relationships/image" Target="../media/image19.png"/><Relationship Id="rId4" Type="http://schemas.openxmlformats.org/officeDocument/2006/relationships/image" Target="../media/image17.png"/><Relationship Id="rId9" Type="http://schemas.openxmlformats.org/officeDocument/2006/relationships/image" Target="../media/image63.png"/></Relationships>
</file>

<file path=ppt/slides/_rels/slide1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svg"/><Relationship Id="rId7" Type="http://schemas.openxmlformats.org/officeDocument/2006/relationships/image" Target="../media/image4.svg"/><Relationship Id="rId12"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66.png"/><Relationship Id="rId5" Type="http://schemas.openxmlformats.org/officeDocument/2006/relationships/image" Target="../media/image18.svg"/><Relationship Id="rId10" Type="http://schemas.openxmlformats.org/officeDocument/2006/relationships/image" Target="../media/image11.png"/><Relationship Id="rId4" Type="http://schemas.openxmlformats.org/officeDocument/2006/relationships/image" Target="../media/image17.png"/><Relationship Id="rId9" Type="http://schemas.openxmlformats.org/officeDocument/2006/relationships/image" Target="../media/image65.svg"/></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69.png"/><Relationship Id="rId5" Type="http://schemas.openxmlformats.org/officeDocument/2006/relationships/image" Target="../media/image2.svg"/><Relationship Id="rId10" Type="http://schemas.openxmlformats.org/officeDocument/2006/relationships/image" Target="../media/image68.png"/><Relationship Id="rId4" Type="http://schemas.openxmlformats.org/officeDocument/2006/relationships/image" Target="../media/image1.png"/><Relationship Id="rId9" Type="http://schemas.openxmlformats.org/officeDocument/2006/relationships/image" Target="../media/image11.png"/></Relationships>
</file>

<file path=ppt/slides/_rels/slide2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7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72.png"/><Relationship Id="rId5" Type="http://schemas.openxmlformats.org/officeDocument/2006/relationships/image" Target="../media/image2.svg"/><Relationship Id="rId10" Type="http://schemas.openxmlformats.org/officeDocument/2006/relationships/image" Target="../media/image11.png"/><Relationship Id="rId4" Type="http://schemas.openxmlformats.org/officeDocument/2006/relationships/image" Target="../media/image1.png"/><Relationship Id="rId9" Type="http://schemas.openxmlformats.org/officeDocument/2006/relationships/image" Target="../media/image71.svg"/></Relationships>
</file>

<file path=ppt/slides/_rels/slide22.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2.svg"/><Relationship Id="rId10" Type="http://schemas.openxmlformats.org/officeDocument/2006/relationships/image" Target="../media/image43.png"/><Relationship Id="rId4" Type="http://schemas.openxmlformats.org/officeDocument/2006/relationships/image" Target="../media/image1.png"/><Relationship Id="rId9" Type="http://schemas.openxmlformats.org/officeDocument/2006/relationships/image" Target="../media/image75.png"/></Relationships>
</file>

<file path=ppt/slides/_rels/slide23.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2.svg"/><Relationship Id="rId10" Type="http://schemas.openxmlformats.org/officeDocument/2006/relationships/image" Target="../media/image49.png"/><Relationship Id="rId4" Type="http://schemas.openxmlformats.org/officeDocument/2006/relationships/image" Target="../media/image1.png"/><Relationship Id="rId9" Type="http://schemas.openxmlformats.org/officeDocument/2006/relationships/image" Target="../media/image77.png"/></Relationships>
</file>

<file path=ppt/slides/_rels/slide24.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18.svg"/><Relationship Id="rId7"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sv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79.svg"/></Relationships>
</file>

<file path=ppt/slides/_rels/slide2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sv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81.svg"/></Relationships>
</file>

<file path=ppt/slides/_rels/slide2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1.png"/><Relationship Id="rId5" Type="http://schemas.openxmlformats.org/officeDocument/2006/relationships/image" Target="../media/image18.svg"/><Relationship Id="rId10" Type="http://schemas.openxmlformats.org/officeDocument/2006/relationships/image" Target="../media/image82.png"/><Relationship Id="rId4" Type="http://schemas.openxmlformats.org/officeDocument/2006/relationships/image" Target="../media/image17.png"/><Relationship Id="rId9" Type="http://schemas.openxmlformats.org/officeDocument/2006/relationships/image" Target="../media/image8.svg"/></Relationships>
</file>

<file path=ppt/slides/_rels/slide27.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10.svg"/><Relationship Id="rId3" Type="http://schemas.openxmlformats.org/officeDocument/2006/relationships/image" Target="../media/image84.svg"/><Relationship Id="rId7" Type="http://schemas.openxmlformats.org/officeDocument/2006/relationships/image" Target="../media/image88.svg"/><Relationship Id="rId12" Type="http://schemas.openxmlformats.org/officeDocument/2006/relationships/image" Target="../media/image9.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11" Type="http://schemas.openxmlformats.org/officeDocument/2006/relationships/image" Target="../media/image4.svg"/><Relationship Id="rId5" Type="http://schemas.openxmlformats.org/officeDocument/2006/relationships/image" Target="../media/image86.svg"/><Relationship Id="rId10" Type="http://schemas.openxmlformats.org/officeDocument/2006/relationships/image" Target="../media/image3.png"/><Relationship Id="rId4" Type="http://schemas.openxmlformats.org/officeDocument/2006/relationships/image" Target="../media/image85.png"/><Relationship Id="rId9" Type="http://schemas.openxmlformats.org/officeDocument/2006/relationships/image" Target="../media/image2.svg"/><Relationship Id="rId14"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svg"/><Relationship Id="rId7" Type="http://schemas.openxmlformats.org/officeDocument/2006/relationships/image" Target="../media/image1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11.png"/><Relationship Id="rId5" Type="http://schemas.openxmlformats.org/officeDocument/2006/relationships/image" Target="../media/image2.svg"/><Relationship Id="rId10" Type="http://schemas.openxmlformats.org/officeDocument/2006/relationships/image" Target="../media/image20.png"/><Relationship Id="rId4" Type="http://schemas.openxmlformats.org/officeDocument/2006/relationships/image" Target="../media/image1.png"/><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4.pn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22.png"/><Relationship Id="rId5" Type="http://schemas.openxmlformats.org/officeDocument/2006/relationships/image" Target="../media/image2.svg"/><Relationship Id="rId15" Type="http://schemas.openxmlformats.org/officeDocument/2006/relationships/image" Target="../media/image11.png"/><Relationship Id="rId10" Type="http://schemas.openxmlformats.org/officeDocument/2006/relationships/image" Target="../media/image21.png"/><Relationship Id="rId4" Type="http://schemas.openxmlformats.org/officeDocument/2006/relationships/image" Target="../media/image1.png"/><Relationship Id="rId9" Type="http://schemas.openxmlformats.org/officeDocument/2006/relationships/image" Target="../media/image10.svg"/><Relationship Id="rId14" Type="http://schemas.openxmlformats.org/officeDocument/2006/relationships/image" Target="../media/image25.sv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1.png"/><Relationship Id="rId3" Type="http://schemas.openxmlformats.org/officeDocument/2006/relationships/image" Target="../media/image4.svg"/><Relationship Id="rId7" Type="http://schemas.openxmlformats.org/officeDocument/2006/relationships/image" Target="../media/image2.svg"/><Relationship Id="rId12"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27.png"/><Relationship Id="rId5" Type="http://schemas.openxmlformats.org/officeDocument/2006/relationships/image" Target="../media/image8.svg"/><Relationship Id="rId10" Type="http://schemas.openxmlformats.org/officeDocument/2006/relationships/image" Target="../media/image26.png"/><Relationship Id="rId4" Type="http://schemas.openxmlformats.org/officeDocument/2006/relationships/image" Target="../media/image7.png"/><Relationship Id="rId9" Type="http://schemas.openxmlformats.org/officeDocument/2006/relationships/image" Target="../media/image10.sv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29.png"/><Relationship Id="rId5" Type="http://schemas.openxmlformats.org/officeDocument/2006/relationships/image" Target="../media/image8.svg"/><Relationship Id="rId10" Type="http://schemas.openxmlformats.org/officeDocument/2006/relationships/image" Target="../media/image11.png"/><Relationship Id="rId4" Type="http://schemas.openxmlformats.org/officeDocument/2006/relationships/image" Target="../media/image7.png"/><Relationship Id="rId9" Type="http://schemas.openxmlformats.org/officeDocument/2006/relationships/image" Target="../media/image10.sv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8.svg"/><Relationship Id="rId7" Type="http://schemas.openxmlformats.org/officeDocument/2006/relationships/image" Target="../media/image2.svg"/><Relationship Id="rId12" Type="http://schemas.openxmlformats.org/officeDocument/2006/relationships/image" Target="../media/image33.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32.png"/><Relationship Id="rId5" Type="http://schemas.openxmlformats.org/officeDocument/2006/relationships/image" Target="../media/image4.sv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31.svg"/></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8.svg"/><Relationship Id="rId7" Type="http://schemas.openxmlformats.org/officeDocument/2006/relationships/image" Target="../media/image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11.png"/><Relationship Id="rId5" Type="http://schemas.openxmlformats.org/officeDocument/2006/relationships/image" Target="../media/image4.svg"/><Relationship Id="rId10" Type="http://schemas.openxmlformats.org/officeDocument/2006/relationships/image" Target="../media/image36.png"/><Relationship Id="rId4" Type="http://schemas.openxmlformats.org/officeDocument/2006/relationships/image" Target="../media/image3.png"/><Relationship Id="rId9" Type="http://schemas.openxmlformats.org/officeDocument/2006/relationships/image" Target="../media/image35.png"/></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8.svg"/><Relationship Id="rId7" Type="http://schemas.openxmlformats.org/officeDocument/2006/relationships/image" Target="../media/image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39.png"/><Relationship Id="rId5" Type="http://schemas.openxmlformats.org/officeDocument/2006/relationships/image" Target="../media/image4.sv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7BC58"/>
        </a:solidFill>
        <a:effectLst/>
      </p:bgPr>
    </p:bg>
    <p:spTree>
      <p:nvGrpSpPr>
        <p:cNvPr id="1" name=""/>
        <p:cNvGrpSpPr/>
        <p:nvPr/>
      </p:nvGrpSpPr>
      <p:grpSpPr>
        <a:xfrm>
          <a:off x="0" y="0"/>
          <a:ext cx="0" cy="0"/>
          <a:chOff x="0" y="0"/>
          <a:chExt cx="0" cy="0"/>
        </a:xfrm>
      </p:grpSpPr>
      <p:sp>
        <p:nvSpPr>
          <p:cNvPr id="2" name="Freeform 2"/>
          <p:cNvSpPr/>
          <p:nvPr/>
        </p:nvSpPr>
        <p:spPr>
          <a:xfrm>
            <a:off x="15895515" y="536614"/>
            <a:ext cx="2417885" cy="2057400"/>
          </a:xfrm>
          <a:custGeom>
            <a:avLst/>
            <a:gdLst/>
            <a:ahLst/>
            <a:cxnLst/>
            <a:rect l="l" t="t" r="r" b="b"/>
            <a:pathLst>
              <a:path w="2417885" h="2057400">
                <a:moveTo>
                  <a:pt x="0" y="0"/>
                </a:moveTo>
                <a:lnTo>
                  <a:pt x="2417885" y="0"/>
                </a:lnTo>
                <a:lnTo>
                  <a:pt x="2417885"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3" name="Freeform 3"/>
          <p:cNvSpPr/>
          <p:nvPr/>
        </p:nvSpPr>
        <p:spPr>
          <a:xfrm rot="2868491">
            <a:off x="9071049" y="-736649"/>
            <a:ext cx="1912995" cy="3530696"/>
          </a:xfrm>
          <a:custGeom>
            <a:avLst/>
            <a:gdLst/>
            <a:ahLst/>
            <a:cxnLst/>
            <a:rect l="l" t="t" r="r" b="b"/>
            <a:pathLst>
              <a:path w="1912995" h="3530696">
                <a:moveTo>
                  <a:pt x="0" y="0"/>
                </a:moveTo>
                <a:lnTo>
                  <a:pt x="1912996" y="0"/>
                </a:lnTo>
                <a:lnTo>
                  <a:pt x="1912996" y="3530696"/>
                </a:lnTo>
                <a:lnTo>
                  <a:pt x="0" y="35306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4" name="Freeform 4"/>
          <p:cNvSpPr/>
          <p:nvPr/>
        </p:nvSpPr>
        <p:spPr>
          <a:xfrm>
            <a:off x="355331" y="7523730"/>
            <a:ext cx="1698155" cy="2763270"/>
          </a:xfrm>
          <a:custGeom>
            <a:avLst/>
            <a:gdLst/>
            <a:ahLst/>
            <a:cxnLst/>
            <a:rect l="l" t="t" r="r" b="b"/>
            <a:pathLst>
              <a:path w="1698155" h="2763270">
                <a:moveTo>
                  <a:pt x="0" y="0"/>
                </a:moveTo>
                <a:lnTo>
                  <a:pt x="1698155" y="0"/>
                </a:lnTo>
                <a:lnTo>
                  <a:pt x="1698155" y="2763270"/>
                </a:lnTo>
                <a:lnTo>
                  <a:pt x="0" y="27632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234377" y="239428"/>
            <a:ext cx="2967558" cy="3231994"/>
          </a:xfrm>
          <a:custGeom>
            <a:avLst/>
            <a:gdLst/>
            <a:ahLst/>
            <a:cxnLst/>
            <a:rect l="l" t="t" r="r" b="b"/>
            <a:pathLst>
              <a:path w="2967558" h="3231994">
                <a:moveTo>
                  <a:pt x="0" y="0"/>
                </a:moveTo>
                <a:lnTo>
                  <a:pt x="2967559" y="0"/>
                </a:lnTo>
                <a:lnTo>
                  <a:pt x="2967559" y="3231994"/>
                </a:lnTo>
                <a:lnTo>
                  <a:pt x="0" y="32319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3635263" y="799237"/>
            <a:ext cx="236782" cy="229463"/>
          </a:xfrm>
          <a:custGeom>
            <a:avLst/>
            <a:gdLst/>
            <a:ahLst/>
            <a:cxnLst/>
            <a:rect l="l" t="t" r="r" b="b"/>
            <a:pathLst>
              <a:path w="236782" h="229463">
                <a:moveTo>
                  <a:pt x="0" y="0"/>
                </a:moveTo>
                <a:lnTo>
                  <a:pt x="236782" y="0"/>
                </a:lnTo>
                <a:lnTo>
                  <a:pt x="236782" y="229463"/>
                </a:lnTo>
                <a:lnTo>
                  <a:pt x="0" y="22946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791918" y="5263131"/>
            <a:ext cx="236782" cy="229463"/>
          </a:xfrm>
          <a:custGeom>
            <a:avLst/>
            <a:gdLst/>
            <a:ahLst/>
            <a:cxnLst/>
            <a:rect l="l" t="t" r="r" b="b"/>
            <a:pathLst>
              <a:path w="236782" h="229463">
                <a:moveTo>
                  <a:pt x="0" y="0"/>
                </a:moveTo>
                <a:lnTo>
                  <a:pt x="236782" y="0"/>
                </a:lnTo>
                <a:lnTo>
                  <a:pt x="236782" y="229463"/>
                </a:lnTo>
                <a:lnTo>
                  <a:pt x="0" y="22946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3872045" y="9346455"/>
            <a:ext cx="236782" cy="229463"/>
          </a:xfrm>
          <a:custGeom>
            <a:avLst/>
            <a:gdLst/>
            <a:ahLst/>
            <a:cxnLst/>
            <a:rect l="l" t="t" r="r" b="b"/>
            <a:pathLst>
              <a:path w="236782" h="229463">
                <a:moveTo>
                  <a:pt x="0" y="0"/>
                </a:moveTo>
                <a:lnTo>
                  <a:pt x="236782" y="0"/>
                </a:lnTo>
                <a:lnTo>
                  <a:pt x="236782" y="229463"/>
                </a:lnTo>
                <a:lnTo>
                  <a:pt x="0" y="22946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a:off x="3214635" y="913968"/>
            <a:ext cx="11301259" cy="1469164"/>
          </a:xfrm>
          <a:custGeom>
            <a:avLst/>
            <a:gdLst/>
            <a:ahLst/>
            <a:cxnLst/>
            <a:rect l="l" t="t" r="r" b="b"/>
            <a:pathLst>
              <a:path w="11301259" h="1469164">
                <a:moveTo>
                  <a:pt x="0" y="0"/>
                </a:moveTo>
                <a:lnTo>
                  <a:pt x="11301259" y="0"/>
                </a:lnTo>
                <a:lnTo>
                  <a:pt x="11301259" y="1469164"/>
                </a:lnTo>
                <a:lnTo>
                  <a:pt x="0" y="1469164"/>
                </a:lnTo>
                <a:lnTo>
                  <a:pt x="0" y="0"/>
                </a:lnTo>
                <a:close/>
              </a:path>
            </a:pathLst>
          </a:custGeom>
          <a:blipFill>
            <a:blip r:embed="rId12"/>
            <a:stretch>
              <a:fillRect/>
            </a:stretch>
          </a:blipFill>
        </p:spPr>
      </p:sp>
      <p:sp>
        <p:nvSpPr>
          <p:cNvPr id="10" name="Freeform 10"/>
          <p:cNvSpPr/>
          <p:nvPr/>
        </p:nvSpPr>
        <p:spPr>
          <a:xfrm>
            <a:off x="3449308" y="5883632"/>
            <a:ext cx="10831913" cy="4403368"/>
          </a:xfrm>
          <a:custGeom>
            <a:avLst/>
            <a:gdLst/>
            <a:ahLst/>
            <a:cxnLst/>
            <a:rect l="l" t="t" r="r" b="b"/>
            <a:pathLst>
              <a:path w="10831913" h="4403368">
                <a:moveTo>
                  <a:pt x="0" y="0"/>
                </a:moveTo>
                <a:lnTo>
                  <a:pt x="10831914" y="0"/>
                </a:lnTo>
                <a:lnTo>
                  <a:pt x="10831914" y="4403368"/>
                </a:lnTo>
                <a:lnTo>
                  <a:pt x="0" y="4403368"/>
                </a:lnTo>
                <a:lnTo>
                  <a:pt x="0" y="0"/>
                </a:lnTo>
                <a:close/>
              </a:path>
            </a:pathLst>
          </a:custGeom>
          <a:blipFill>
            <a:blip r:embed="rId13">
              <a:alphaModFix amt="18000"/>
              <a:extLst>
                <a:ext uri="{96DAC541-7B7A-43D3-8B79-37D633B846F1}">
                  <asvg:svgBlip xmlns:asvg="http://schemas.microsoft.com/office/drawing/2016/SVG/main" r:embed="rId14"/>
                </a:ext>
              </a:extLst>
            </a:blip>
            <a:stretch>
              <a:fillRect/>
            </a:stretch>
          </a:blipFill>
        </p:spPr>
      </p:sp>
      <p:sp>
        <p:nvSpPr>
          <p:cNvPr id="11" name="TextBox 11"/>
          <p:cNvSpPr txBox="1"/>
          <p:nvPr/>
        </p:nvSpPr>
        <p:spPr>
          <a:xfrm>
            <a:off x="2765288" y="3696122"/>
            <a:ext cx="12757424" cy="4750181"/>
          </a:xfrm>
          <a:prstGeom prst="rect">
            <a:avLst/>
          </a:prstGeom>
        </p:spPr>
        <p:txBody>
          <a:bodyPr lIns="0" tIns="0" rIns="0" bIns="0" rtlCol="0" anchor="t">
            <a:spAutoFit/>
          </a:bodyPr>
          <a:lstStyle/>
          <a:p>
            <a:pPr algn="ctr">
              <a:lnSpc>
                <a:spcPts val="7552"/>
              </a:lnSpc>
            </a:pPr>
            <a:r>
              <a:rPr lang="en-US" sz="5900" dirty="0">
                <a:solidFill>
                  <a:srgbClr val="1A4349"/>
                </a:solidFill>
                <a:latin typeface="Bevan"/>
                <a:ea typeface="Bevan"/>
                <a:cs typeface="Bevan"/>
                <a:sym typeface="Bevan"/>
              </a:rPr>
              <a:t>MYSQL</a:t>
            </a:r>
          </a:p>
          <a:p>
            <a:pPr algn="ctr">
              <a:lnSpc>
                <a:spcPts val="7552"/>
              </a:lnSpc>
            </a:pPr>
            <a:r>
              <a:rPr lang="en-US" sz="5900" dirty="0">
                <a:solidFill>
                  <a:srgbClr val="1A4349"/>
                </a:solidFill>
                <a:latin typeface="Bevan"/>
                <a:ea typeface="Bevan"/>
                <a:cs typeface="Bevan"/>
                <a:sym typeface="Bevan"/>
              </a:rPr>
              <a:t>PROJECT ON </a:t>
            </a:r>
          </a:p>
          <a:p>
            <a:pPr algn="ctr">
              <a:lnSpc>
                <a:spcPts val="7552"/>
              </a:lnSpc>
            </a:pPr>
            <a:r>
              <a:rPr lang="en-US" sz="5900" dirty="0">
                <a:solidFill>
                  <a:srgbClr val="1A4349"/>
                </a:solidFill>
                <a:latin typeface="Bevan"/>
                <a:ea typeface="Bevan"/>
                <a:cs typeface="Bevan"/>
                <a:sym typeface="Bevan"/>
              </a:rPr>
              <a:t>WORLD WIDE ENERGY CONSUMPTION</a:t>
            </a:r>
          </a:p>
          <a:p>
            <a:pPr algn="ctr">
              <a:lnSpc>
                <a:spcPts val="7552"/>
              </a:lnSpc>
            </a:pPr>
            <a:r>
              <a:rPr lang="en-US" sz="5900" dirty="0">
                <a:solidFill>
                  <a:srgbClr val="1A4349"/>
                </a:solidFill>
                <a:latin typeface="Bevan"/>
                <a:ea typeface="Bevan"/>
                <a:cs typeface="Bevan"/>
                <a:sym typeface="Bevan"/>
              </a:rPr>
              <a:t>ANALYSIS</a:t>
            </a:r>
          </a:p>
        </p:txBody>
      </p:sp>
      <p:sp>
        <p:nvSpPr>
          <p:cNvPr id="12" name="Freeform 12"/>
          <p:cNvSpPr/>
          <p:nvPr/>
        </p:nvSpPr>
        <p:spPr>
          <a:xfrm>
            <a:off x="910309" y="5723124"/>
            <a:ext cx="2640953" cy="4114800"/>
          </a:xfrm>
          <a:custGeom>
            <a:avLst/>
            <a:gdLst/>
            <a:ahLst/>
            <a:cxnLst/>
            <a:rect l="l" t="t" r="r" b="b"/>
            <a:pathLst>
              <a:path w="2640953" h="4114800">
                <a:moveTo>
                  <a:pt x="0" y="0"/>
                </a:moveTo>
                <a:lnTo>
                  <a:pt x="2640953" y="0"/>
                </a:lnTo>
                <a:lnTo>
                  <a:pt x="2640953" y="4114800"/>
                </a:lnTo>
                <a:lnTo>
                  <a:pt x="0" y="4114800"/>
                </a:lnTo>
                <a:lnTo>
                  <a:pt x="0" y="0"/>
                </a:lnTo>
                <a:close/>
              </a:path>
            </a:pathLst>
          </a:custGeom>
          <a:blipFill>
            <a:blip r:embed="rId15">
              <a:alphaModFix amt="51000"/>
              <a:extLst>
                <a:ext uri="{96DAC541-7B7A-43D3-8B79-37D633B846F1}">
                  <asvg:svgBlip xmlns:asvg="http://schemas.microsoft.com/office/drawing/2016/SVG/main" r:embed="rId16"/>
                </a:ext>
              </a:extLst>
            </a:blip>
            <a:stretch>
              <a:fillRect/>
            </a:stretch>
          </a:blipFill>
        </p:spPr>
      </p:sp>
      <p:sp>
        <p:nvSpPr>
          <p:cNvPr id="13" name="Freeform 13"/>
          <p:cNvSpPr/>
          <p:nvPr/>
        </p:nvSpPr>
        <p:spPr>
          <a:xfrm>
            <a:off x="14845891" y="5128345"/>
            <a:ext cx="3842012" cy="5129284"/>
          </a:xfrm>
          <a:custGeom>
            <a:avLst/>
            <a:gdLst/>
            <a:ahLst/>
            <a:cxnLst/>
            <a:rect l="l" t="t" r="r" b="b"/>
            <a:pathLst>
              <a:path w="3842012" h="5129284">
                <a:moveTo>
                  <a:pt x="0" y="0"/>
                </a:moveTo>
                <a:lnTo>
                  <a:pt x="3842012" y="0"/>
                </a:lnTo>
                <a:lnTo>
                  <a:pt x="3842012" y="5129284"/>
                </a:lnTo>
                <a:lnTo>
                  <a:pt x="0" y="5129284"/>
                </a:lnTo>
                <a:lnTo>
                  <a:pt x="0" y="0"/>
                </a:lnTo>
                <a:close/>
              </a:path>
            </a:pathLst>
          </a:custGeom>
          <a:blipFill>
            <a:blip r:embed="rId17"/>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7BC58"/>
        </a:solidFill>
        <a:effectLst/>
      </p:bgPr>
    </p:bg>
    <p:spTree>
      <p:nvGrpSpPr>
        <p:cNvPr id="1" name=""/>
        <p:cNvGrpSpPr/>
        <p:nvPr/>
      </p:nvGrpSpPr>
      <p:grpSpPr>
        <a:xfrm>
          <a:off x="0" y="0"/>
          <a:ext cx="0" cy="0"/>
          <a:chOff x="0" y="0"/>
          <a:chExt cx="0" cy="0"/>
        </a:xfrm>
      </p:grpSpPr>
      <p:sp>
        <p:nvSpPr>
          <p:cNvPr id="2" name="Freeform 2"/>
          <p:cNvSpPr/>
          <p:nvPr/>
        </p:nvSpPr>
        <p:spPr>
          <a:xfrm>
            <a:off x="766611" y="630584"/>
            <a:ext cx="2661661" cy="2898838"/>
          </a:xfrm>
          <a:custGeom>
            <a:avLst/>
            <a:gdLst/>
            <a:ahLst/>
            <a:cxnLst/>
            <a:rect l="l" t="t" r="r" b="b"/>
            <a:pathLst>
              <a:path w="2661661" h="2898838">
                <a:moveTo>
                  <a:pt x="0" y="0"/>
                </a:moveTo>
                <a:lnTo>
                  <a:pt x="2661661" y="0"/>
                </a:lnTo>
                <a:lnTo>
                  <a:pt x="2661661" y="2898838"/>
                </a:lnTo>
                <a:lnTo>
                  <a:pt x="0" y="2898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8726389">
            <a:off x="15998504" y="6098227"/>
            <a:ext cx="1912995" cy="3530696"/>
          </a:xfrm>
          <a:custGeom>
            <a:avLst/>
            <a:gdLst/>
            <a:ahLst/>
            <a:cxnLst/>
            <a:rect l="l" t="t" r="r" b="b"/>
            <a:pathLst>
              <a:path w="1912995" h="3530696">
                <a:moveTo>
                  <a:pt x="0" y="0"/>
                </a:moveTo>
                <a:lnTo>
                  <a:pt x="1912996" y="0"/>
                </a:lnTo>
                <a:lnTo>
                  <a:pt x="1912996" y="3530696"/>
                </a:lnTo>
                <a:lnTo>
                  <a:pt x="0" y="35306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AutoShape 4"/>
          <p:cNvSpPr/>
          <p:nvPr/>
        </p:nvSpPr>
        <p:spPr>
          <a:xfrm>
            <a:off x="14622705" y="2080003"/>
            <a:ext cx="0" cy="2521434"/>
          </a:xfrm>
          <a:prstGeom prst="line">
            <a:avLst/>
          </a:prstGeom>
          <a:ln w="114300" cap="flat">
            <a:solidFill>
              <a:srgbClr val="8AB248"/>
            </a:solidFill>
            <a:prstDash val="solid"/>
            <a:headEnd type="none" w="sm" len="sm"/>
            <a:tailEnd type="none" w="sm" len="sm"/>
          </a:ln>
        </p:spPr>
      </p:sp>
      <p:sp>
        <p:nvSpPr>
          <p:cNvPr id="5" name="Freeform 5"/>
          <p:cNvSpPr/>
          <p:nvPr/>
        </p:nvSpPr>
        <p:spPr>
          <a:xfrm>
            <a:off x="3694799" y="7189761"/>
            <a:ext cx="3123161" cy="2657527"/>
          </a:xfrm>
          <a:custGeom>
            <a:avLst/>
            <a:gdLst/>
            <a:ahLst/>
            <a:cxnLst/>
            <a:rect l="l" t="t" r="r" b="b"/>
            <a:pathLst>
              <a:path w="3123161" h="2657527">
                <a:moveTo>
                  <a:pt x="0" y="0"/>
                </a:moveTo>
                <a:lnTo>
                  <a:pt x="3123161" y="0"/>
                </a:lnTo>
                <a:lnTo>
                  <a:pt x="3123161" y="2657526"/>
                </a:lnTo>
                <a:lnTo>
                  <a:pt x="0" y="26575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734592" y="2901159"/>
            <a:ext cx="10090536" cy="2242341"/>
          </a:xfrm>
          <a:custGeom>
            <a:avLst/>
            <a:gdLst/>
            <a:ahLst/>
            <a:cxnLst/>
            <a:rect l="l" t="t" r="r" b="b"/>
            <a:pathLst>
              <a:path w="10090536" h="2242341">
                <a:moveTo>
                  <a:pt x="0" y="0"/>
                </a:moveTo>
                <a:lnTo>
                  <a:pt x="10090536" y="0"/>
                </a:lnTo>
                <a:lnTo>
                  <a:pt x="10090536" y="2242341"/>
                </a:lnTo>
                <a:lnTo>
                  <a:pt x="0" y="2242341"/>
                </a:lnTo>
                <a:lnTo>
                  <a:pt x="0" y="0"/>
                </a:lnTo>
                <a:close/>
              </a:path>
            </a:pathLst>
          </a:custGeom>
          <a:blipFill>
            <a:blip r:embed="rId8"/>
            <a:stretch>
              <a:fillRect/>
            </a:stretch>
          </a:blipFill>
        </p:spPr>
      </p:sp>
      <p:sp>
        <p:nvSpPr>
          <p:cNvPr id="7" name="Freeform 7"/>
          <p:cNvSpPr/>
          <p:nvPr/>
        </p:nvSpPr>
        <p:spPr>
          <a:xfrm>
            <a:off x="5660304" y="5867162"/>
            <a:ext cx="9781720" cy="2710300"/>
          </a:xfrm>
          <a:custGeom>
            <a:avLst/>
            <a:gdLst/>
            <a:ahLst/>
            <a:cxnLst/>
            <a:rect l="l" t="t" r="r" b="b"/>
            <a:pathLst>
              <a:path w="9781720" h="2710300">
                <a:moveTo>
                  <a:pt x="0" y="0"/>
                </a:moveTo>
                <a:lnTo>
                  <a:pt x="9781720" y="0"/>
                </a:lnTo>
                <a:lnTo>
                  <a:pt x="9781720" y="2710300"/>
                </a:lnTo>
                <a:lnTo>
                  <a:pt x="0" y="2710300"/>
                </a:lnTo>
                <a:lnTo>
                  <a:pt x="0" y="0"/>
                </a:lnTo>
                <a:close/>
              </a:path>
            </a:pathLst>
          </a:custGeom>
          <a:blipFill>
            <a:blip r:embed="rId9"/>
            <a:stretch>
              <a:fillRect/>
            </a:stretch>
          </a:blipFill>
        </p:spPr>
      </p:sp>
      <p:sp>
        <p:nvSpPr>
          <p:cNvPr id="8" name="Freeform 8"/>
          <p:cNvSpPr/>
          <p:nvPr/>
        </p:nvSpPr>
        <p:spPr>
          <a:xfrm>
            <a:off x="1332999" y="7222312"/>
            <a:ext cx="2737149" cy="2621495"/>
          </a:xfrm>
          <a:custGeom>
            <a:avLst/>
            <a:gdLst/>
            <a:ahLst/>
            <a:cxnLst/>
            <a:rect l="l" t="t" r="r" b="b"/>
            <a:pathLst>
              <a:path w="2737149" h="2621495">
                <a:moveTo>
                  <a:pt x="0" y="0"/>
                </a:moveTo>
                <a:lnTo>
                  <a:pt x="2737149" y="0"/>
                </a:lnTo>
                <a:lnTo>
                  <a:pt x="2737149" y="2621495"/>
                </a:lnTo>
                <a:lnTo>
                  <a:pt x="0" y="2621495"/>
                </a:lnTo>
                <a:lnTo>
                  <a:pt x="0" y="0"/>
                </a:lnTo>
                <a:close/>
              </a:path>
            </a:pathLst>
          </a:custGeom>
          <a:blipFill>
            <a:blip r:embed="rId10"/>
            <a:stretch>
              <a:fillRect/>
            </a:stretch>
          </a:blipFill>
        </p:spPr>
      </p:sp>
      <p:sp>
        <p:nvSpPr>
          <p:cNvPr id="9" name="TextBox 9"/>
          <p:cNvSpPr txBox="1"/>
          <p:nvPr/>
        </p:nvSpPr>
        <p:spPr>
          <a:xfrm>
            <a:off x="1734592" y="1069386"/>
            <a:ext cx="14025713" cy="1384300"/>
          </a:xfrm>
          <a:prstGeom prst="rect">
            <a:avLst/>
          </a:prstGeom>
        </p:spPr>
        <p:txBody>
          <a:bodyPr lIns="0" tIns="0" rIns="0" bIns="0" rtlCol="0" anchor="t">
            <a:spAutoFit/>
          </a:bodyPr>
          <a:lstStyle/>
          <a:p>
            <a:pPr algn="l">
              <a:lnSpc>
                <a:spcPts val="5599"/>
              </a:lnSpc>
              <a:spcBef>
                <a:spcPct val="0"/>
              </a:spcBef>
            </a:pPr>
            <a:r>
              <a:rPr lang="en-US" sz="3999" b="1">
                <a:solidFill>
                  <a:srgbClr val="FFFFFF"/>
                </a:solidFill>
                <a:latin typeface="Canva Sans Bold"/>
                <a:ea typeface="Canva Sans Bold"/>
                <a:cs typeface="Canva Sans Bold"/>
                <a:sym typeface="Canva Sans Bold"/>
              </a:rPr>
              <a:t>4.Which energy types contribute most to emissions across all countries?</a:t>
            </a:r>
          </a:p>
        </p:txBody>
      </p:sp>
      <p:sp>
        <p:nvSpPr>
          <p:cNvPr id="10" name="Freeform 10"/>
          <p:cNvSpPr/>
          <p:nvPr/>
        </p:nvSpPr>
        <p:spPr>
          <a:xfrm>
            <a:off x="14495194" y="264857"/>
            <a:ext cx="3332736" cy="433256"/>
          </a:xfrm>
          <a:custGeom>
            <a:avLst/>
            <a:gdLst/>
            <a:ahLst/>
            <a:cxnLst/>
            <a:rect l="l" t="t" r="r" b="b"/>
            <a:pathLst>
              <a:path w="3332736" h="433256">
                <a:moveTo>
                  <a:pt x="0" y="0"/>
                </a:moveTo>
                <a:lnTo>
                  <a:pt x="3332737" y="0"/>
                </a:lnTo>
                <a:lnTo>
                  <a:pt x="3332737" y="433256"/>
                </a:lnTo>
                <a:lnTo>
                  <a:pt x="0" y="433256"/>
                </a:lnTo>
                <a:lnTo>
                  <a:pt x="0" y="0"/>
                </a:lnTo>
                <a:close/>
              </a:path>
            </a:pathLst>
          </a:custGeom>
          <a:blipFill>
            <a:blip r:embed="rId11"/>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7BC58"/>
        </a:solidFill>
        <a:effectLst/>
      </p:bgPr>
    </p:bg>
    <p:spTree>
      <p:nvGrpSpPr>
        <p:cNvPr id="1" name=""/>
        <p:cNvGrpSpPr/>
        <p:nvPr/>
      </p:nvGrpSpPr>
      <p:grpSpPr>
        <a:xfrm>
          <a:off x="0" y="0"/>
          <a:ext cx="0" cy="0"/>
          <a:chOff x="0" y="0"/>
          <a:chExt cx="0" cy="0"/>
        </a:xfrm>
      </p:grpSpPr>
      <p:sp>
        <p:nvSpPr>
          <p:cNvPr id="2" name="Freeform 2"/>
          <p:cNvSpPr/>
          <p:nvPr/>
        </p:nvSpPr>
        <p:spPr>
          <a:xfrm>
            <a:off x="9790369" y="5339949"/>
            <a:ext cx="2661661" cy="2898838"/>
          </a:xfrm>
          <a:custGeom>
            <a:avLst/>
            <a:gdLst/>
            <a:ahLst/>
            <a:cxnLst/>
            <a:rect l="l" t="t" r="r" b="b"/>
            <a:pathLst>
              <a:path w="2661661" h="2898838">
                <a:moveTo>
                  <a:pt x="0" y="0"/>
                </a:moveTo>
                <a:lnTo>
                  <a:pt x="2661661" y="0"/>
                </a:lnTo>
                <a:lnTo>
                  <a:pt x="2661661" y="2898838"/>
                </a:lnTo>
                <a:lnTo>
                  <a:pt x="0" y="2898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8726389">
            <a:off x="451639" y="-67873"/>
            <a:ext cx="1912995" cy="3530696"/>
          </a:xfrm>
          <a:custGeom>
            <a:avLst/>
            <a:gdLst/>
            <a:ahLst/>
            <a:cxnLst/>
            <a:rect l="l" t="t" r="r" b="b"/>
            <a:pathLst>
              <a:path w="1912995" h="3530696">
                <a:moveTo>
                  <a:pt x="0" y="0"/>
                </a:moveTo>
                <a:lnTo>
                  <a:pt x="1912996" y="0"/>
                </a:lnTo>
                <a:lnTo>
                  <a:pt x="1912996" y="3530696"/>
                </a:lnTo>
                <a:lnTo>
                  <a:pt x="0" y="35306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AutoShape 4"/>
          <p:cNvSpPr/>
          <p:nvPr/>
        </p:nvSpPr>
        <p:spPr>
          <a:xfrm>
            <a:off x="4478103" y="4665747"/>
            <a:ext cx="0" cy="2521434"/>
          </a:xfrm>
          <a:prstGeom prst="line">
            <a:avLst/>
          </a:prstGeom>
          <a:ln w="114300" cap="flat">
            <a:solidFill>
              <a:srgbClr val="8AB248"/>
            </a:solidFill>
            <a:prstDash val="solid"/>
            <a:headEnd type="none" w="sm" len="sm"/>
            <a:tailEnd type="none" w="sm" len="sm"/>
          </a:ln>
        </p:spPr>
      </p:sp>
      <p:sp>
        <p:nvSpPr>
          <p:cNvPr id="5" name="Freeform 5"/>
          <p:cNvSpPr/>
          <p:nvPr/>
        </p:nvSpPr>
        <p:spPr>
          <a:xfrm>
            <a:off x="15240000" y="2093585"/>
            <a:ext cx="3123161" cy="2657527"/>
          </a:xfrm>
          <a:custGeom>
            <a:avLst/>
            <a:gdLst/>
            <a:ahLst/>
            <a:cxnLst/>
            <a:rect l="l" t="t" r="r" b="b"/>
            <a:pathLst>
              <a:path w="3123161" h="2657527">
                <a:moveTo>
                  <a:pt x="0" y="0"/>
                </a:moveTo>
                <a:lnTo>
                  <a:pt x="3123161" y="0"/>
                </a:lnTo>
                <a:lnTo>
                  <a:pt x="3123161" y="2657527"/>
                </a:lnTo>
                <a:lnTo>
                  <a:pt x="0" y="26575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923765" y="5266673"/>
            <a:ext cx="5088170" cy="5020327"/>
          </a:xfrm>
          <a:custGeom>
            <a:avLst/>
            <a:gdLst/>
            <a:ahLst/>
            <a:cxnLst/>
            <a:rect l="l" t="t" r="r" b="b"/>
            <a:pathLst>
              <a:path w="5088170" h="5020327">
                <a:moveTo>
                  <a:pt x="0" y="0"/>
                </a:moveTo>
                <a:lnTo>
                  <a:pt x="5088170" y="0"/>
                </a:lnTo>
                <a:lnTo>
                  <a:pt x="5088170" y="5020327"/>
                </a:lnTo>
                <a:lnTo>
                  <a:pt x="0" y="5020327"/>
                </a:lnTo>
                <a:lnTo>
                  <a:pt x="0" y="0"/>
                </a:lnTo>
                <a:close/>
              </a:path>
            </a:pathLst>
          </a:custGeom>
          <a:blipFill>
            <a:blip r:embed="rId8"/>
            <a:stretch>
              <a:fillRect/>
            </a:stretch>
          </a:blipFill>
        </p:spPr>
      </p:sp>
      <p:sp>
        <p:nvSpPr>
          <p:cNvPr id="8" name="Freeform 8"/>
          <p:cNvSpPr/>
          <p:nvPr/>
        </p:nvSpPr>
        <p:spPr>
          <a:xfrm>
            <a:off x="14495194" y="264857"/>
            <a:ext cx="3332736" cy="433256"/>
          </a:xfrm>
          <a:custGeom>
            <a:avLst/>
            <a:gdLst/>
            <a:ahLst/>
            <a:cxnLst/>
            <a:rect l="l" t="t" r="r" b="b"/>
            <a:pathLst>
              <a:path w="3332736" h="433256">
                <a:moveTo>
                  <a:pt x="0" y="0"/>
                </a:moveTo>
                <a:lnTo>
                  <a:pt x="3332737" y="0"/>
                </a:lnTo>
                <a:lnTo>
                  <a:pt x="3332737" y="433256"/>
                </a:lnTo>
                <a:lnTo>
                  <a:pt x="0" y="433256"/>
                </a:lnTo>
                <a:lnTo>
                  <a:pt x="0" y="0"/>
                </a:lnTo>
                <a:close/>
              </a:path>
            </a:pathLst>
          </a:custGeom>
          <a:blipFill>
            <a:blip r:embed="rId9"/>
            <a:stretch>
              <a:fillRect/>
            </a:stretch>
          </a:blipFill>
        </p:spPr>
      </p:sp>
      <p:sp>
        <p:nvSpPr>
          <p:cNvPr id="10" name="TextBox 10"/>
          <p:cNvSpPr txBox="1"/>
          <p:nvPr/>
        </p:nvSpPr>
        <p:spPr>
          <a:xfrm>
            <a:off x="1880661" y="1018024"/>
            <a:ext cx="14025713" cy="679450"/>
          </a:xfrm>
          <a:prstGeom prst="rect">
            <a:avLst/>
          </a:prstGeom>
        </p:spPr>
        <p:txBody>
          <a:bodyPr lIns="0" tIns="0" rIns="0" bIns="0" rtlCol="0" anchor="t">
            <a:spAutoFit/>
          </a:bodyPr>
          <a:lstStyle/>
          <a:p>
            <a:pPr algn="l">
              <a:lnSpc>
                <a:spcPts val="5599"/>
              </a:lnSpc>
              <a:spcBef>
                <a:spcPct val="0"/>
              </a:spcBef>
            </a:pPr>
            <a:r>
              <a:rPr lang="en-US" sz="3999" b="1">
                <a:solidFill>
                  <a:srgbClr val="FFFFFF"/>
                </a:solidFill>
                <a:latin typeface="Canva Sans Bold"/>
                <a:ea typeface="Canva Sans Bold"/>
                <a:cs typeface="Canva Sans Bold"/>
                <a:sym typeface="Canva Sans Bold"/>
              </a:rPr>
              <a:t>5.How have global emissions changed year over year?</a:t>
            </a:r>
          </a:p>
        </p:txBody>
      </p:sp>
      <p:pic>
        <p:nvPicPr>
          <p:cNvPr id="16" name="Picture 15">
            <a:extLst>
              <a:ext uri="{FF2B5EF4-FFF2-40B4-BE49-F238E27FC236}">
                <a16:creationId xmlns:a16="http://schemas.microsoft.com/office/drawing/2014/main" id="{D0D6A9B6-1C92-3BED-7640-3DF229D193B3}"/>
              </a:ext>
            </a:extLst>
          </p:cNvPr>
          <p:cNvPicPr>
            <a:picLocks noChangeAspect="1"/>
          </p:cNvPicPr>
          <p:nvPr/>
        </p:nvPicPr>
        <p:blipFill>
          <a:blip r:embed="rId10"/>
          <a:srcRect l="1027"/>
          <a:stretch>
            <a:fillRect/>
          </a:stretch>
        </p:blipFill>
        <p:spPr>
          <a:xfrm>
            <a:off x="2133599" y="2093585"/>
            <a:ext cx="9509335" cy="3438454"/>
          </a:xfrm>
          <a:prstGeom prst="rect">
            <a:avLst/>
          </a:prstGeom>
        </p:spPr>
      </p:pic>
      <p:pic>
        <p:nvPicPr>
          <p:cNvPr id="18" name="Picture 17">
            <a:extLst>
              <a:ext uri="{FF2B5EF4-FFF2-40B4-BE49-F238E27FC236}">
                <a16:creationId xmlns:a16="http://schemas.microsoft.com/office/drawing/2014/main" id="{6F39D2C8-6291-F2A9-27FA-E4D653E66F9C}"/>
              </a:ext>
            </a:extLst>
          </p:cNvPr>
          <p:cNvPicPr>
            <a:picLocks noChangeAspect="1"/>
          </p:cNvPicPr>
          <p:nvPr/>
        </p:nvPicPr>
        <p:blipFill>
          <a:blip r:embed="rId11"/>
          <a:stretch>
            <a:fillRect/>
          </a:stretch>
        </p:blipFill>
        <p:spPr>
          <a:xfrm>
            <a:off x="5791201" y="6160828"/>
            <a:ext cx="6936896" cy="280536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97BC58"/>
        </a:solidFill>
        <a:effectLst/>
      </p:bgPr>
    </p:bg>
    <p:spTree>
      <p:nvGrpSpPr>
        <p:cNvPr id="1" name=""/>
        <p:cNvGrpSpPr/>
        <p:nvPr/>
      </p:nvGrpSpPr>
      <p:grpSpPr>
        <a:xfrm>
          <a:off x="0" y="0"/>
          <a:ext cx="0" cy="0"/>
          <a:chOff x="0" y="0"/>
          <a:chExt cx="0" cy="0"/>
        </a:xfrm>
      </p:grpSpPr>
      <p:sp>
        <p:nvSpPr>
          <p:cNvPr id="2" name="Freeform 2"/>
          <p:cNvSpPr/>
          <p:nvPr/>
        </p:nvSpPr>
        <p:spPr>
          <a:xfrm>
            <a:off x="2291137" y="7124700"/>
            <a:ext cx="2661661" cy="2898838"/>
          </a:xfrm>
          <a:custGeom>
            <a:avLst/>
            <a:gdLst/>
            <a:ahLst/>
            <a:cxnLst/>
            <a:rect l="l" t="t" r="r" b="b"/>
            <a:pathLst>
              <a:path w="2661661" h="2898838">
                <a:moveTo>
                  <a:pt x="0" y="0"/>
                </a:moveTo>
                <a:lnTo>
                  <a:pt x="2661660" y="0"/>
                </a:lnTo>
                <a:lnTo>
                  <a:pt x="2661660" y="2898838"/>
                </a:lnTo>
                <a:lnTo>
                  <a:pt x="0" y="2898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8957754">
            <a:off x="15943669" y="722403"/>
            <a:ext cx="1912995" cy="3530696"/>
          </a:xfrm>
          <a:custGeom>
            <a:avLst/>
            <a:gdLst/>
            <a:ahLst/>
            <a:cxnLst/>
            <a:rect l="l" t="t" r="r" b="b"/>
            <a:pathLst>
              <a:path w="1912995" h="3530696">
                <a:moveTo>
                  <a:pt x="0" y="0"/>
                </a:moveTo>
                <a:lnTo>
                  <a:pt x="1912996" y="0"/>
                </a:lnTo>
                <a:lnTo>
                  <a:pt x="1912996" y="3530696"/>
                </a:lnTo>
                <a:lnTo>
                  <a:pt x="0" y="35306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AutoShape 4"/>
          <p:cNvSpPr/>
          <p:nvPr/>
        </p:nvSpPr>
        <p:spPr>
          <a:xfrm>
            <a:off x="14733575" y="5702370"/>
            <a:ext cx="0" cy="2521434"/>
          </a:xfrm>
          <a:prstGeom prst="line">
            <a:avLst/>
          </a:prstGeom>
          <a:ln w="114300" cap="flat">
            <a:solidFill>
              <a:srgbClr val="8AB248"/>
            </a:solidFill>
            <a:prstDash val="solid"/>
            <a:headEnd type="none" w="sm" len="sm"/>
            <a:tailEnd type="none" w="sm" len="sm"/>
          </a:ln>
        </p:spPr>
      </p:sp>
      <p:sp>
        <p:nvSpPr>
          <p:cNvPr id="5" name="Freeform 5"/>
          <p:cNvSpPr/>
          <p:nvPr/>
        </p:nvSpPr>
        <p:spPr>
          <a:xfrm>
            <a:off x="0" y="2754155"/>
            <a:ext cx="3123161" cy="2657527"/>
          </a:xfrm>
          <a:custGeom>
            <a:avLst/>
            <a:gdLst/>
            <a:ahLst/>
            <a:cxnLst/>
            <a:rect l="l" t="t" r="r" b="b"/>
            <a:pathLst>
              <a:path w="3123161" h="2657527">
                <a:moveTo>
                  <a:pt x="0" y="0"/>
                </a:moveTo>
                <a:lnTo>
                  <a:pt x="3123162" y="0"/>
                </a:lnTo>
                <a:lnTo>
                  <a:pt x="3123162" y="2657526"/>
                </a:lnTo>
                <a:lnTo>
                  <a:pt x="0" y="26575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5189059" y="6708144"/>
            <a:ext cx="2381752" cy="3031321"/>
          </a:xfrm>
          <a:custGeom>
            <a:avLst/>
            <a:gdLst/>
            <a:ahLst/>
            <a:cxnLst/>
            <a:rect l="l" t="t" r="r" b="b"/>
            <a:pathLst>
              <a:path w="2381752" h="3031321">
                <a:moveTo>
                  <a:pt x="0" y="0"/>
                </a:moveTo>
                <a:lnTo>
                  <a:pt x="2381752" y="0"/>
                </a:lnTo>
                <a:lnTo>
                  <a:pt x="2381752" y="3031321"/>
                </a:lnTo>
                <a:lnTo>
                  <a:pt x="0" y="3031321"/>
                </a:lnTo>
                <a:lnTo>
                  <a:pt x="0" y="0"/>
                </a:lnTo>
                <a:close/>
              </a:path>
            </a:pathLst>
          </a:custGeom>
          <a:blipFill>
            <a:blip r:embed="rId8"/>
            <a:stretch>
              <a:fillRect/>
            </a:stretch>
          </a:blipFill>
        </p:spPr>
      </p:sp>
      <p:sp>
        <p:nvSpPr>
          <p:cNvPr id="7" name="Freeform 7"/>
          <p:cNvSpPr/>
          <p:nvPr/>
        </p:nvSpPr>
        <p:spPr>
          <a:xfrm>
            <a:off x="14495194" y="264857"/>
            <a:ext cx="3332736" cy="433256"/>
          </a:xfrm>
          <a:custGeom>
            <a:avLst/>
            <a:gdLst/>
            <a:ahLst/>
            <a:cxnLst/>
            <a:rect l="l" t="t" r="r" b="b"/>
            <a:pathLst>
              <a:path w="3332736" h="433256">
                <a:moveTo>
                  <a:pt x="0" y="0"/>
                </a:moveTo>
                <a:lnTo>
                  <a:pt x="3332737" y="0"/>
                </a:lnTo>
                <a:lnTo>
                  <a:pt x="3332737" y="433256"/>
                </a:lnTo>
                <a:lnTo>
                  <a:pt x="0" y="433256"/>
                </a:lnTo>
                <a:lnTo>
                  <a:pt x="0" y="0"/>
                </a:lnTo>
                <a:close/>
              </a:path>
            </a:pathLst>
          </a:custGeom>
          <a:blipFill>
            <a:blip r:embed="rId9"/>
            <a:stretch>
              <a:fillRect/>
            </a:stretch>
          </a:blipFill>
        </p:spPr>
      </p:sp>
      <p:sp>
        <p:nvSpPr>
          <p:cNvPr id="10" name="TextBox 10"/>
          <p:cNvSpPr txBox="1"/>
          <p:nvPr/>
        </p:nvSpPr>
        <p:spPr>
          <a:xfrm>
            <a:off x="1711266" y="1079168"/>
            <a:ext cx="14025713" cy="1384300"/>
          </a:xfrm>
          <a:prstGeom prst="rect">
            <a:avLst/>
          </a:prstGeom>
        </p:spPr>
        <p:txBody>
          <a:bodyPr lIns="0" tIns="0" rIns="0" bIns="0" rtlCol="0" anchor="t">
            <a:spAutoFit/>
          </a:bodyPr>
          <a:lstStyle/>
          <a:p>
            <a:pPr algn="l">
              <a:lnSpc>
                <a:spcPts val="5599"/>
              </a:lnSpc>
              <a:spcBef>
                <a:spcPct val="0"/>
              </a:spcBef>
            </a:pPr>
            <a:r>
              <a:rPr lang="en-US" sz="3999" b="1">
                <a:solidFill>
                  <a:srgbClr val="FFFFFF"/>
                </a:solidFill>
                <a:latin typeface="Canva Sans Bold"/>
                <a:ea typeface="Canva Sans Bold"/>
                <a:cs typeface="Canva Sans Bold"/>
                <a:sym typeface="Canva Sans Bold"/>
              </a:rPr>
              <a:t>6.What is the trend in GDP for each country over the given years?</a:t>
            </a:r>
          </a:p>
        </p:txBody>
      </p:sp>
      <p:pic>
        <p:nvPicPr>
          <p:cNvPr id="16" name="Picture 15">
            <a:extLst>
              <a:ext uri="{FF2B5EF4-FFF2-40B4-BE49-F238E27FC236}">
                <a16:creationId xmlns:a16="http://schemas.microsoft.com/office/drawing/2014/main" id="{E2CE0FF5-945D-9F0F-97FF-60A651D21F1F}"/>
              </a:ext>
            </a:extLst>
          </p:cNvPr>
          <p:cNvPicPr>
            <a:picLocks noChangeAspect="1"/>
          </p:cNvPicPr>
          <p:nvPr/>
        </p:nvPicPr>
        <p:blipFill>
          <a:blip r:embed="rId10"/>
          <a:stretch>
            <a:fillRect/>
          </a:stretch>
        </p:blipFill>
        <p:spPr>
          <a:xfrm>
            <a:off x="1840108" y="2768337"/>
            <a:ext cx="13505539" cy="3289563"/>
          </a:xfrm>
          <a:prstGeom prst="rect">
            <a:avLst/>
          </a:prstGeom>
          <a:ln>
            <a:solidFill>
              <a:schemeClr val="accent3">
                <a:lumMod val="50000"/>
              </a:schemeClr>
            </a:solidFill>
          </a:ln>
        </p:spPr>
      </p:pic>
      <p:pic>
        <p:nvPicPr>
          <p:cNvPr id="18" name="Picture 17">
            <a:extLst>
              <a:ext uri="{FF2B5EF4-FFF2-40B4-BE49-F238E27FC236}">
                <a16:creationId xmlns:a16="http://schemas.microsoft.com/office/drawing/2014/main" id="{FFBB842F-D57B-7306-20E6-996D23EA3AC0}"/>
              </a:ext>
            </a:extLst>
          </p:cNvPr>
          <p:cNvPicPr>
            <a:picLocks noChangeAspect="1"/>
          </p:cNvPicPr>
          <p:nvPr/>
        </p:nvPicPr>
        <p:blipFill>
          <a:blip r:embed="rId11"/>
          <a:stretch>
            <a:fillRect/>
          </a:stretch>
        </p:blipFill>
        <p:spPr>
          <a:xfrm>
            <a:off x="7493716" y="6670044"/>
            <a:ext cx="7467602" cy="2933700"/>
          </a:xfrm>
          <a:prstGeom prst="rect">
            <a:avLst/>
          </a:prstGeom>
          <a:ln>
            <a:solidFill>
              <a:schemeClr val="accent3">
                <a:lumMod val="50000"/>
              </a:schemeClr>
            </a:solid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97BC58"/>
        </a:solidFill>
        <a:effectLst/>
      </p:bgPr>
    </p:bg>
    <p:spTree>
      <p:nvGrpSpPr>
        <p:cNvPr id="1" name=""/>
        <p:cNvGrpSpPr/>
        <p:nvPr/>
      </p:nvGrpSpPr>
      <p:grpSpPr>
        <a:xfrm>
          <a:off x="0" y="0"/>
          <a:ext cx="0" cy="0"/>
          <a:chOff x="0" y="0"/>
          <a:chExt cx="0" cy="0"/>
        </a:xfrm>
      </p:grpSpPr>
      <p:sp>
        <p:nvSpPr>
          <p:cNvPr id="2" name="Freeform 2"/>
          <p:cNvSpPr/>
          <p:nvPr/>
        </p:nvSpPr>
        <p:spPr>
          <a:xfrm>
            <a:off x="14706600" y="3390900"/>
            <a:ext cx="3661432" cy="3115546"/>
          </a:xfrm>
          <a:custGeom>
            <a:avLst/>
            <a:gdLst/>
            <a:ahLst/>
            <a:cxnLst/>
            <a:rect l="l" t="t" r="r" b="b"/>
            <a:pathLst>
              <a:path w="3661432" h="3115546">
                <a:moveTo>
                  <a:pt x="0" y="0"/>
                </a:moveTo>
                <a:lnTo>
                  <a:pt x="3661433" y="0"/>
                </a:lnTo>
                <a:lnTo>
                  <a:pt x="3661433" y="3115546"/>
                </a:lnTo>
                <a:lnTo>
                  <a:pt x="0" y="31155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0" y="239688"/>
            <a:ext cx="2815760" cy="2779923"/>
          </a:xfrm>
          <a:custGeom>
            <a:avLst/>
            <a:gdLst/>
            <a:ahLst/>
            <a:cxnLst/>
            <a:rect l="l" t="t" r="r" b="b"/>
            <a:pathLst>
              <a:path w="2815760" h="2779923">
                <a:moveTo>
                  <a:pt x="0" y="0"/>
                </a:moveTo>
                <a:lnTo>
                  <a:pt x="2815760" y="0"/>
                </a:lnTo>
                <a:lnTo>
                  <a:pt x="2815760" y="2779923"/>
                </a:lnTo>
                <a:lnTo>
                  <a:pt x="0" y="277992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rot="2868491">
            <a:off x="2670248" y="6997600"/>
            <a:ext cx="1912995" cy="3530696"/>
          </a:xfrm>
          <a:custGeom>
            <a:avLst/>
            <a:gdLst/>
            <a:ahLst/>
            <a:cxnLst/>
            <a:rect l="l" t="t" r="r" b="b"/>
            <a:pathLst>
              <a:path w="1912995" h="3530696">
                <a:moveTo>
                  <a:pt x="0" y="0"/>
                </a:moveTo>
                <a:lnTo>
                  <a:pt x="1912995" y="0"/>
                </a:lnTo>
                <a:lnTo>
                  <a:pt x="1912995" y="3530696"/>
                </a:lnTo>
                <a:lnTo>
                  <a:pt x="0" y="35306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dirty="0"/>
          </a:p>
        </p:txBody>
      </p:sp>
      <p:sp>
        <p:nvSpPr>
          <p:cNvPr id="5" name="AutoShape 5"/>
          <p:cNvSpPr/>
          <p:nvPr/>
        </p:nvSpPr>
        <p:spPr>
          <a:xfrm>
            <a:off x="4672126" y="3096926"/>
            <a:ext cx="0" cy="2521434"/>
          </a:xfrm>
          <a:prstGeom prst="line">
            <a:avLst/>
          </a:prstGeom>
          <a:ln w="114300" cap="flat">
            <a:solidFill>
              <a:srgbClr val="8AB248"/>
            </a:solidFill>
            <a:prstDash val="solid"/>
            <a:headEnd type="none" w="sm" len="sm"/>
            <a:tailEnd type="none" w="sm" len="sm"/>
          </a:ln>
        </p:spPr>
      </p:sp>
      <p:sp>
        <p:nvSpPr>
          <p:cNvPr id="8" name="Freeform 8"/>
          <p:cNvSpPr/>
          <p:nvPr/>
        </p:nvSpPr>
        <p:spPr>
          <a:xfrm>
            <a:off x="0" y="6387113"/>
            <a:ext cx="2770576" cy="3899887"/>
          </a:xfrm>
          <a:custGeom>
            <a:avLst/>
            <a:gdLst/>
            <a:ahLst/>
            <a:cxnLst/>
            <a:rect l="l" t="t" r="r" b="b"/>
            <a:pathLst>
              <a:path w="2770576" h="3899887">
                <a:moveTo>
                  <a:pt x="0" y="0"/>
                </a:moveTo>
                <a:lnTo>
                  <a:pt x="2770576" y="0"/>
                </a:lnTo>
                <a:lnTo>
                  <a:pt x="2770576" y="3899887"/>
                </a:lnTo>
                <a:lnTo>
                  <a:pt x="0" y="3899887"/>
                </a:lnTo>
                <a:lnTo>
                  <a:pt x="0" y="0"/>
                </a:lnTo>
                <a:close/>
              </a:path>
            </a:pathLst>
          </a:custGeom>
          <a:blipFill>
            <a:blip r:embed="rId9"/>
            <a:stretch>
              <a:fillRect/>
            </a:stretch>
          </a:blipFill>
        </p:spPr>
      </p:sp>
      <p:sp>
        <p:nvSpPr>
          <p:cNvPr id="9" name="TextBox 9"/>
          <p:cNvSpPr txBox="1"/>
          <p:nvPr/>
        </p:nvSpPr>
        <p:spPr>
          <a:xfrm>
            <a:off x="1178234" y="942975"/>
            <a:ext cx="14318844" cy="1421164"/>
          </a:xfrm>
          <a:prstGeom prst="rect">
            <a:avLst/>
          </a:prstGeom>
        </p:spPr>
        <p:txBody>
          <a:bodyPr lIns="0" tIns="0" rIns="0" bIns="0" rtlCol="0" anchor="t">
            <a:spAutoFit/>
          </a:bodyPr>
          <a:lstStyle/>
          <a:p>
            <a:pPr algn="l">
              <a:lnSpc>
                <a:spcPts val="5717"/>
              </a:lnSpc>
              <a:spcBef>
                <a:spcPct val="0"/>
              </a:spcBef>
            </a:pPr>
            <a:r>
              <a:rPr lang="en-US" sz="4083" b="1">
                <a:solidFill>
                  <a:srgbClr val="FFFFFF"/>
                </a:solidFill>
                <a:latin typeface="Canva Sans Bold"/>
                <a:ea typeface="Canva Sans Bold"/>
                <a:cs typeface="Canva Sans Bold"/>
                <a:sym typeface="Canva Sans Bold"/>
              </a:rPr>
              <a:t>7.How has population growth affected total emissions in each country?</a:t>
            </a:r>
          </a:p>
        </p:txBody>
      </p:sp>
      <p:sp>
        <p:nvSpPr>
          <p:cNvPr id="10" name="Freeform 10"/>
          <p:cNvSpPr/>
          <p:nvPr/>
        </p:nvSpPr>
        <p:spPr>
          <a:xfrm>
            <a:off x="14495194" y="264857"/>
            <a:ext cx="3332736" cy="433256"/>
          </a:xfrm>
          <a:custGeom>
            <a:avLst/>
            <a:gdLst/>
            <a:ahLst/>
            <a:cxnLst/>
            <a:rect l="l" t="t" r="r" b="b"/>
            <a:pathLst>
              <a:path w="3332736" h="433256">
                <a:moveTo>
                  <a:pt x="0" y="0"/>
                </a:moveTo>
                <a:lnTo>
                  <a:pt x="3332737" y="0"/>
                </a:lnTo>
                <a:lnTo>
                  <a:pt x="3332737" y="433256"/>
                </a:lnTo>
                <a:lnTo>
                  <a:pt x="0" y="433256"/>
                </a:lnTo>
                <a:lnTo>
                  <a:pt x="0" y="0"/>
                </a:lnTo>
                <a:close/>
              </a:path>
            </a:pathLst>
          </a:custGeom>
          <a:blipFill>
            <a:blip r:embed="rId10"/>
            <a:stretch>
              <a:fillRect/>
            </a:stretch>
          </a:blipFill>
        </p:spPr>
      </p:sp>
      <p:pic>
        <p:nvPicPr>
          <p:cNvPr id="12" name="Picture 11">
            <a:extLst>
              <a:ext uri="{FF2B5EF4-FFF2-40B4-BE49-F238E27FC236}">
                <a16:creationId xmlns:a16="http://schemas.microsoft.com/office/drawing/2014/main" id="{D80249FB-4745-E412-1818-A54E2BD52727}"/>
              </a:ext>
            </a:extLst>
          </p:cNvPr>
          <p:cNvPicPr>
            <a:picLocks noChangeAspect="1"/>
          </p:cNvPicPr>
          <p:nvPr/>
        </p:nvPicPr>
        <p:blipFill>
          <a:blip r:embed="rId11"/>
          <a:stretch>
            <a:fillRect/>
          </a:stretch>
        </p:blipFill>
        <p:spPr>
          <a:xfrm>
            <a:off x="1600200" y="2520757"/>
            <a:ext cx="9899046" cy="3845673"/>
          </a:xfrm>
          <a:prstGeom prst="rect">
            <a:avLst/>
          </a:prstGeom>
        </p:spPr>
      </p:pic>
      <p:pic>
        <p:nvPicPr>
          <p:cNvPr id="14" name="Picture 13">
            <a:extLst>
              <a:ext uri="{FF2B5EF4-FFF2-40B4-BE49-F238E27FC236}">
                <a16:creationId xmlns:a16="http://schemas.microsoft.com/office/drawing/2014/main" id="{CD5111B5-9453-CCDB-920D-C6C64E1E6026}"/>
              </a:ext>
            </a:extLst>
          </p:cNvPr>
          <p:cNvPicPr>
            <a:picLocks noChangeAspect="1"/>
          </p:cNvPicPr>
          <p:nvPr/>
        </p:nvPicPr>
        <p:blipFill>
          <a:blip r:embed="rId12"/>
          <a:srcRect t="4958"/>
          <a:stretch>
            <a:fillRect/>
          </a:stretch>
        </p:blipFill>
        <p:spPr>
          <a:xfrm>
            <a:off x="7563654" y="7048500"/>
            <a:ext cx="9352746" cy="266475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97BC58"/>
        </a:solidFill>
        <a:effectLst/>
      </p:bgPr>
    </p:bg>
    <p:spTree>
      <p:nvGrpSpPr>
        <p:cNvPr id="1" name=""/>
        <p:cNvGrpSpPr/>
        <p:nvPr/>
      </p:nvGrpSpPr>
      <p:grpSpPr>
        <a:xfrm>
          <a:off x="0" y="0"/>
          <a:ext cx="0" cy="0"/>
          <a:chOff x="0" y="0"/>
          <a:chExt cx="0" cy="0"/>
        </a:xfrm>
      </p:grpSpPr>
      <p:sp>
        <p:nvSpPr>
          <p:cNvPr id="2" name="Freeform 2"/>
          <p:cNvSpPr/>
          <p:nvPr/>
        </p:nvSpPr>
        <p:spPr>
          <a:xfrm>
            <a:off x="2345840" y="6666031"/>
            <a:ext cx="3661432" cy="3115546"/>
          </a:xfrm>
          <a:custGeom>
            <a:avLst/>
            <a:gdLst/>
            <a:ahLst/>
            <a:cxnLst/>
            <a:rect l="l" t="t" r="r" b="b"/>
            <a:pathLst>
              <a:path w="3661432" h="3115546">
                <a:moveTo>
                  <a:pt x="0" y="0"/>
                </a:moveTo>
                <a:lnTo>
                  <a:pt x="3661432" y="0"/>
                </a:lnTo>
                <a:lnTo>
                  <a:pt x="3661432" y="3115546"/>
                </a:lnTo>
                <a:lnTo>
                  <a:pt x="0" y="31155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163800" y="800100"/>
            <a:ext cx="2815760" cy="2779923"/>
          </a:xfrm>
          <a:custGeom>
            <a:avLst/>
            <a:gdLst/>
            <a:ahLst/>
            <a:cxnLst/>
            <a:rect l="l" t="t" r="r" b="b"/>
            <a:pathLst>
              <a:path w="2815760" h="2779923">
                <a:moveTo>
                  <a:pt x="0" y="0"/>
                </a:moveTo>
                <a:lnTo>
                  <a:pt x="2815760" y="0"/>
                </a:lnTo>
                <a:lnTo>
                  <a:pt x="2815760" y="2779923"/>
                </a:lnTo>
                <a:lnTo>
                  <a:pt x="0" y="27799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2868491">
            <a:off x="869210" y="-213945"/>
            <a:ext cx="1912995" cy="3530696"/>
          </a:xfrm>
          <a:custGeom>
            <a:avLst/>
            <a:gdLst/>
            <a:ahLst/>
            <a:cxnLst/>
            <a:rect l="l" t="t" r="r" b="b"/>
            <a:pathLst>
              <a:path w="1912995" h="3530696">
                <a:moveTo>
                  <a:pt x="0" y="0"/>
                </a:moveTo>
                <a:lnTo>
                  <a:pt x="1912995" y="0"/>
                </a:lnTo>
                <a:lnTo>
                  <a:pt x="1912995" y="3530696"/>
                </a:lnTo>
                <a:lnTo>
                  <a:pt x="0" y="35306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AutoShape 5"/>
          <p:cNvSpPr/>
          <p:nvPr/>
        </p:nvSpPr>
        <p:spPr>
          <a:xfrm>
            <a:off x="14733575" y="5702370"/>
            <a:ext cx="0" cy="2521434"/>
          </a:xfrm>
          <a:prstGeom prst="line">
            <a:avLst/>
          </a:prstGeom>
          <a:ln w="114300" cap="flat">
            <a:solidFill>
              <a:srgbClr val="8AB248"/>
            </a:solidFill>
            <a:prstDash val="solid"/>
            <a:headEnd type="none" w="sm" len="sm"/>
            <a:tailEnd type="none" w="sm" len="sm"/>
          </a:ln>
        </p:spPr>
      </p:sp>
      <p:sp>
        <p:nvSpPr>
          <p:cNvPr id="6" name="Freeform 6"/>
          <p:cNvSpPr/>
          <p:nvPr/>
        </p:nvSpPr>
        <p:spPr>
          <a:xfrm>
            <a:off x="15051142" y="6958070"/>
            <a:ext cx="2657587" cy="3153303"/>
          </a:xfrm>
          <a:custGeom>
            <a:avLst/>
            <a:gdLst/>
            <a:ahLst/>
            <a:cxnLst/>
            <a:rect l="l" t="t" r="r" b="b"/>
            <a:pathLst>
              <a:path w="2657587" h="3153303">
                <a:moveTo>
                  <a:pt x="0" y="0"/>
                </a:moveTo>
                <a:lnTo>
                  <a:pt x="2657587" y="0"/>
                </a:lnTo>
                <a:lnTo>
                  <a:pt x="2657587" y="3153303"/>
                </a:lnTo>
                <a:lnTo>
                  <a:pt x="0" y="3153303"/>
                </a:lnTo>
                <a:lnTo>
                  <a:pt x="0" y="0"/>
                </a:lnTo>
                <a:close/>
              </a:path>
            </a:pathLst>
          </a:custGeom>
          <a:blipFill>
            <a:blip r:embed="rId8"/>
            <a:stretch>
              <a:fillRect/>
            </a:stretch>
          </a:blipFill>
        </p:spPr>
      </p:sp>
      <p:sp>
        <p:nvSpPr>
          <p:cNvPr id="7" name="Freeform 7"/>
          <p:cNvSpPr/>
          <p:nvPr/>
        </p:nvSpPr>
        <p:spPr>
          <a:xfrm>
            <a:off x="14495194" y="264857"/>
            <a:ext cx="3332736" cy="433256"/>
          </a:xfrm>
          <a:custGeom>
            <a:avLst/>
            <a:gdLst/>
            <a:ahLst/>
            <a:cxnLst/>
            <a:rect l="l" t="t" r="r" b="b"/>
            <a:pathLst>
              <a:path w="3332736" h="433256">
                <a:moveTo>
                  <a:pt x="0" y="0"/>
                </a:moveTo>
                <a:lnTo>
                  <a:pt x="3332737" y="0"/>
                </a:lnTo>
                <a:lnTo>
                  <a:pt x="3332737" y="433256"/>
                </a:lnTo>
                <a:lnTo>
                  <a:pt x="0" y="433256"/>
                </a:lnTo>
                <a:lnTo>
                  <a:pt x="0" y="0"/>
                </a:lnTo>
                <a:close/>
              </a:path>
            </a:pathLst>
          </a:custGeom>
          <a:blipFill>
            <a:blip r:embed="rId9"/>
            <a:stretch>
              <a:fillRect/>
            </a:stretch>
          </a:blipFill>
        </p:spPr>
      </p:sp>
      <p:sp>
        <p:nvSpPr>
          <p:cNvPr id="8" name="Freeform 8"/>
          <p:cNvSpPr/>
          <p:nvPr/>
        </p:nvSpPr>
        <p:spPr>
          <a:xfrm>
            <a:off x="1333500" y="2663315"/>
            <a:ext cx="7431419" cy="4785109"/>
          </a:xfrm>
          <a:custGeom>
            <a:avLst/>
            <a:gdLst/>
            <a:ahLst/>
            <a:cxnLst/>
            <a:rect l="l" t="t" r="r" b="b"/>
            <a:pathLst>
              <a:path w="7431419" h="4785109">
                <a:moveTo>
                  <a:pt x="0" y="0"/>
                </a:moveTo>
                <a:lnTo>
                  <a:pt x="7431419" y="0"/>
                </a:lnTo>
                <a:lnTo>
                  <a:pt x="7431419" y="4785109"/>
                </a:lnTo>
                <a:lnTo>
                  <a:pt x="0" y="4785109"/>
                </a:lnTo>
                <a:lnTo>
                  <a:pt x="0" y="0"/>
                </a:lnTo>
                <a:close/>
              </a:path>
            </a:pathLst>
          </a:custGeom>
          <a:blipFill>
            <a:blip r:embed="rId10"/>
            <a:stretch>
              <a:fillRect/>
            </a:stretch>
          </a:blipFill>
        </p:spPr>
      </p:sp>
      <p:sp>
        <p:nvSpPr>
          <p:cNvPr id="10" name="TextBox 10"/>
          <p:cNvSpPr txBox="1"/>
          <p:nvPr/>
        </p:nvSpPr>
        <p:spPr>
          <a:xfrm>
            <a:off x="1295400" y="927777"/>
            <a:ext cx="14025713" cy="1384300"/>
          </a:xfrm>
          <a:prstGeom prst="rect">
            <a:avLst/>
          </a:prstGeom>
        </p:spPr>
        <p:txBody>
          <a:bodyPr lIns="0" tIns="0" rIns="0" bIns="0" rtlCol="0" anchor="t">
            <a:spAutoFit/>
          </a:bodyPr>
          <a:lstStyle/>
          <a:p>
            <a:pPr algn="l">
              <a:lnSpc>
                <a:spcPts val="5599"/>
              </a:lnSpc>
              <a:spcBef>
                <a:spcPct val="0"/>
              </a:spcBef>
            </a:pPr>
            <a:r>
              <a:rPr lang="en-US" sz="3999" b="1" dirty="0">
                <a:solidFill>
                  <a:srgbClr val="FFFFFF"/>
                </a:solidFill>
                <a:latin typeface="Canva Sans Bold"/>
                <a:ea typeface="Canva Sans Bold"/>
                <a:cs typeface="Canva Sans Bold"/>
                <a:sym typeface="Canva Sans Bold"/>
              </a:rPr>
              <a:t>8.Has energy consumption increased or decreased over the years for major economies?</a:t>
            </a:r>
          </a:p>
        </p:txBody>
      </p:sp>
      <p:pic>
        <p:nvPicPr>
          <p:cNvPr id="12" name="Picture 11">
            <a:extLst>
              <a:ext uri="{FF2B5EF4-FFF2-40B4-BE49-F238E27FC236}">
                <a16:creationId xmlns:a16="http://schemas.microsoft.com/office/drawing/2014/main" id="{B123AC0D-4CEE-4A94-8143-91A94B3B5667}"/>
              </a:ext>
            </a:extLst>
          </p:cNvPr>
          <p:cNvPicPr>
            <a:picLocks noChangeAspect="1"/>
          </p:cNvPicPr>
          <p:nvPr/>
        </p:nvPicPr>
        <p:blipFill>
          <a:blip r:embed="rId11"/>
          <a:stretch>
            <a:fillRect/>
          </a:stretch>
        </p:blipFill>
        <p:spPr>
          <a:xfrm>
            <a:off x="9082485" y="6852913"/>
            <a:ext cx="5682180" cy="294136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7BC58"/>
        </a:solidFill>
        <a:effectLst/>
      </p:bgPr>
    </p:bg>
    <p:spTree>
      <p:nvGrpSpPr>
        <p:cNvPr id="1" name=""/>
        <p:cNvGrpSpPr/>
        <p:nvPr/>
      </p:nvGrpSpPr>
      <p:grpSpPr>
        <a:xfrm>
          <a:off x="0" y="0"/>
          <a:ext cx="0" cy="0"/>
          <a:chOff x="0" y="0"/>
          <a:chExt cx="0" cy="0"/>
        </a:xfrm>
      </p:grpSpPr>
      <p:sp>
        <p:nvSpPr>
          <p:cNvPr id="2" name="Freeform 2"/>
          <p:cNvSpPr/>
          <p:nvPr/>
        </p:nvSpPr>
        <p:spPr>
          <a:xfrm>
            <a:off x="10910807" y="290257"/>
            <a:ext cx="3661432" cy="3115546"/>
          </a:xfrm>
          <a:custGeom>
            <a:avLst/>
            <a:gdLst/>
            <a:ahLst/>
            <a:cxnLst/>
            <a:rect l="l" t="t" r="r" b="b"/>
            <a:pathLst>
              <a:path w="3661432" h="3115546">
                <a:moveTo>
                  <a:pt x="0" y="0"/>
                </a:moveTo>
                <a:lnTo>
                  <a:pt x="3661432" y="0"/>
                </a:lnTo>
                <a:lnTo>
                  <a:pt x="3661432" y="3115546"/>
                </a:lnTo>
                <a:lnTo>
                  <a:pt x="0" y="31155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868491">
            <a:off x="2494721" y="6821436"/>
            <a:ext cx="1912995" cy="3530696"/>
          </a:xfrm>
          <a:custGeom>
            <a:avLst/>
            <a:gdLst/>
            <a:ahLst/>
            <a:cxnLst/>
            <a:rect l="l" t="t" r="r" b="b"/>
            <a:pathLst>
              <a:path w="1912995" h="3530696">
                <a:moveTo>
                  <a:pt x="0" y="0"/>
                </a:moveTo>
                <a:lnTo>
                  <a:pt x="1912996" y="0"/>
                </a:lnTo>
                <a:lnTo>
                  <a:pt x="1912996" y="3530696"/>
                </a:lnTo>
                <a:lnTo>
                  <a:pt x="0" y="35306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4597639" y="6804512"/>
            <a:ext cx="2661661" cy="2898838"/>
          </a:xfrm>
          <a:custGeom>
            <a:avLst/>
            <a:gdLst/>
            <a:ahLst/>
            <a:cxnLst/>
            <a:rect l="l" t="t" r="r" b="b"/>
            <a:pathLst>
              <a:path w="2661661" h="2898838">
                <a:moveTo>
                  <a:pt x="0" y="0"/>
                </a:moveTo>
                <a:lnTo>
                  <a:pt x="2661661" y="0"/>
                </a:lnTo>
                <a:lnTo>
                  <a:pt x="2661661" y="2898838"/>
                </a:lnTo>
                <a:lnTo>
                  <a:pt x="0" y="28988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dirty="0"/>
          </a:p>
        </p:txBody>
      </p:sp>
      <p:sp>
        <p:nvSpPr>
          <p:cNvPr id="5" name="AutoShape 5"/>
          <p:cNvSpPr/>
          <p:nvPr/>
        </p:nvSpPr>
        <p:spPr>
          <a:xfrm>
            <a:off x="3394069" y="2071379"/>
            <a:ext cx="0" cy="2521434"/>
          </a:xfrm>
          <a:prstGeom prst="line">
            <a:avLst/>
          </a:prstGeom>
          <a:ln w="114300" cap="flat">
            <a:solidFill>
              <a:srgbClr val="8AB248"/>
            </a:solidFill>
            <a:prstDash val="solid"/>
            <a:headEnd type="none" w="sm" len="sm"/>
            <a:tailEnd type="none" w="sm" len="sm"/>
          </a:ln>
        </p:spPr>
      </p:sp>
      <p:sp>
        <p:nvSpPr>
          <p:cNvPr id="6" name="Freeform 6"/>
          <p:cNvSpPr/>
          <p:nvPr/>
        </p:nvSpPr>
        <p:spPr>
          <a:xfrm>
            <a:off x="14263842" y="7728564"/>
            <a:ext cx="4024158" cy="2752524"/>
          </a:xfrm>
          <a:custGeom>
            <a:avLst/>
            <a:gdLst/>
            <a:ahLst/>
            <a:cxnLst/>
            <a:rect l="l" t="t" r="r" b="b"/>
            <a:pathLst>
              <a:path w="4024158" h="2752524">
                <a:moveTo>
                  <a:pt x="0" y="0"/>
                </a:moveTo>
                <a:lnTo>
                  <a:pt x="4024158" y="0"/>
                </a:lnTo>
                <a:lnTo>
                  <a:pt x="4024158" y="2752524"/>
                </a:lnTo>
                <a:lnTo>
                  <a:pt x="0" y="2752524"/>
                </a:lnTo>
                <a:lnTo>
                  <a:pt x="0" y="0"/>
                </a:lnTo>
                <a:close/>
              </a:path>
            </a:pathLst>
          </a:custGeom>
          <a:blipFill>
            <a:blip r:embed="rId8"/>
            <a:stretch>
              <a:fillRect/>
            </a:stretch>
          </a:blipFill>
        </p:spPr>
      </p:sp>
      <p:sp>
        <p:nvSpPr>
          <p:cNvPr id="7" name="Freeform 7"/>
          <p:cNvSpPr/>
          <p:nvPr/>
        </p:nvSpPr>
        <p:spPr>
          <a:xfrm>
            <a:off x="14495194" y="264857"/>
            <a:ext cx="3332736" cy="433256"/>
          </a:xfrm>
          <a:custGeom>
            <a:avLst/>
            <a:gdLst/>
            <a:ahLst/>
            <a:cxnLst/>
            <a:rect l="l" t="t" r="r" b="b"/>
            <a:pathLst>
              <a:path w="3332736" h="433256">
                <a:moveTo>
                  <a:pt x="0" y="0"/>
                </a:moveTo>
                <a:lnTo>
                  <a:pt x="3332737" y="0"/>
                </a:lnTo>
                <a:lnTo>
                  <a:pt x="3332737" y="433256"/>
                </a:lnTo>
                <a:lnTo>
                  <a:pt x="0" y="433256"/>
                </a:lnTo>
                <a:lnTo>
                  <a:pt x="0" y="0"/>
                </a:lnTo>
                <a:close/>
              </a:path>
            </a:pathLst>
          </a:custGeom>
          <a:blipFill>
            <a:blip r:embed="rId9"/>
            <a:stretch>
              <a:fillRect/>
            </a:stretch>
          </a:blipFill>
        </p:spPr>
      </p:sp>
      <p:sp>
        <p:nvSpPr>
          <p:cNvPr id="8" name="Freeform 8"/>
          <p:cNvSpPr/>
          <p:nvPr/>
        </p:nvSpPr>
        <p:spPr>
          <a:xfrm>
            <a:off x="7465833" y="6703700"/>
            <a:ext cx="6479245" cy="2999650"/>
          </a:xfrm>
          <a:custGeom>
            <a:avLst/>
            <a:gdLst/>
            <a:ahLst/>
            <a:cxnLst/>
            <a:rect l="l" t="t" r="r" b="b"/>
            <a:pathLst>
              <a:path w="6479245" h="2999650">
                <a:moveTo>
                  <a:pt x="0" y="0"/>
                </a:moveTo>
                <a:lnTo>
                  <a:pt x="6479245" y="0"/>
                </a:lnTo>
                <a:lnTo>
                  <a:pt x="6479245" y="2999650"/>
                </a:lnTo>
                <a:lnTo>
                  <a:pt x="0" y="2999650"/>
                </a:lnTo>
                <a:lnTo>
                  <a:pt x="0" y="0"/>
                </a:lnTo>
                <a:close/>
              </a:path>
            </a:pathLst>
          </a:custGeom>
          <a:blipFill>
            <a:blip r:embed="rId10"/>
            <a:stretch>
              <a:fillRect/>
            </a:stretch>
          </a:blipFill>
        </p:spPr>
      </p:sp>
      <p:sp>
        <p:nvSpPr>
          <p:cNvPr id="9" name="Freeform 9"/>
          <p:cNvSpPr/>
          <p:nvPr/>
        </p:nvSpPr>
        <p:spPr>
          <a:xfrm>
            <a:off x="1028700" y="2991112"/>
            <a:ext cx="5373107" cy="4304777"/>
          </a:xfrm>
          <a:custGeom>
            <a:avLst/>
            <a:gdLst/>
            <a:ahLst/>
            <a:cxnLst/>
            <a:rect l="l" t="t" r="r" b="b"/>
            <a:pathLst>
              <a:path w="5373107" h="4304777">
                <a:moveTo>
                  <a:pt x="0" y="0"/>
                </a:moveTo>
                <a:lnTo>
                  <a:pt x="5373107" y="0"/>
                </a:lnTo>
                <a:lnTo>
                  <a:pt x="5373107" y="4304776"/>
                </a:lnTo>
                <a:lnTo>
                  <a:pt x="0" y="4304776"/>
                </a:lnTo>
                <a:lnTo>
                  <a:pt x="0" y="0"/>
                </a:lnTo>
                <a:close/>
              </a:path>
            </a:pathLst>
          </a:custGeom>
          <a:blipFill>
            <a:blip r:embed="rId11"/>
            <a:stretch>
              <a:fillRect r="-5446"/>
            </a:stretch>
          </a:blipFill>
        </p:spPr>
      </p:sp>
      <p:sp>
        <p:nvSpPr>
          <p:cNvPr id="10" name="TextBox 10"/>
          <p:cNvSpPr txBox="1"/>
          <p:nvPr/>
        </p:nvSpPr>
        <p:spPr>
          <a:xfrm>
            <a:off x="1500874" y="952500"/>
            <a:ext cx="14025713" cy="1384300"/>
          </a:xfrm>
          <a:prstGeom prst="rect">
            <a:avLst/>
          </a:prstGeom>
        </p:spPr>
        <p:txBody>
          <a:bodyPr lIns="0" tIns="0" rIns="0" bIns="0" rtlCol="0" anchor="t">
            <a:spAutoFit/>
          </a:bodyPr>
          <a:lstStyle/>
          <a:p>
            <a:pPr algn="l">
              <a:lnSpc>
                <a:spcPts val="5599"/>
              </a:lnSpc>
              <a:spcBef>
                <a:spcPct val="0"/>
              </a:spcBef>
            </a:pPr>
            <a:r>
              <a:rPr lang="en-US" sz="3999" b="1" dirty="0">
                <a:solidFill>
                  <a:srgbClr val="FFFFFF"/>
                </a:solidFill>
                <a:latin typeface="Canva Sans Bold"/>
                <a:ea typeface="Canva Sans Bold"/>
                <a:cs typeface="Canva Sans Bold"/>
                <a:sym typeface="Canva Sans Bold"/>
              </a:rPr>
              <a:t>9.What is the average yearly change in emissions per capita for each country?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7BC58"/>
        </a:solidFill>
        <a:effectLst/>
      </p:bgPr>
    </p:bg>
    <p:spTree>
      <p:nvGrpSpPr>
        <p:cNvPr id="1" name=""/>
        <p:cNvGrpSpPr/>
        <p:nvPr/>
      </p:nvGrpSpPr>
      <p:grpSpPr>
        <a:xfrm>
          <a:off x="0" y="0"/>
          <a:ext cx="0" cy="0"/>
          <a:chOff x="0" y="0"/>
          <a:chExt cx="0" cy="0"/>
        </a:xfrm>
      </p:grpSpPr>
      <p:sp>
        <p:nvSpPr>
          <p:cNvPr id="2" name="Freeform 2"/>
          <p:cNvSpPr/>
          <p:nvPr/>
        </p:nvSpPr>
        <p:spPr>
          <a:xfrm rot="10727190">
            <a:off x="32580" y="2133922"/>
            <a:ext cx="3661432" cy="3115546"/>
          </a:xfrm>
          <a:custGeom>
            <a:avLst/>
            <a:gdLst/>
            <a:ahLst/>
            <a:cxnLst/>
            <a:rect l="l" t="t" r="r" b="b"/>
            <a:pathLst>
              <a:path w="3661432" h="3115546">
                <a:moveTo>
                  <a:pt x="0" y="0"/>
                </a:moveTo>
                <a:lnTo>
                  <a:pt x="3661432" y="0"/>
                </a:lnTo>
                <a:lnTo>
                  <a:pt x="3661432" y="3115546"/>
                </a:lnTo>
                <a:lnTo>
                  <a:pt x="0" y="31155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472240" y="7299847"/>
            <a:ext cx="2815760" cy="2779923"/>
          </a:xfrm>
          <a:custGeom>
            <a:avLst/>
            <a:gdLst/>
            <a:ahLst/>
            <a:cxnLst/>
            <a:rect l="l" t="t" r="r" b="b"/>
            <a:pathLst>
              <a:path w="2815760" h="2779923">
                <a:moveTo>
                  <a:pt x="0" y="0"/>
                </a:moveTo>
                <a:lnTo>
                  <a:pt x="2815760" y="0"/>
                </a:lnTo>
                <a:lnTo>
                  <a:pt x="2815760" y="2779924"/>
                </a:lnTo>
                <a:lnTo>
                  <a:pt x="0" y="27799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4" name="Freeform 4"/>
          <p:cNvSpPr/>
          <p:nvPr/>
        </p:nvSpPr>
        <p:spPr>
          <a:xfrm rot="2868491">
            <a:off x="12944577" y="-736648"/>
            <a:ext cx="1912995" cy="3530696"/>
          </a:xfrm>
          <a:custGeom>
            <a:avLst/>
            <a:gdLst/>
            <a:ahLst/>
            <a:cxnLst/>
            <a:rect l="l" t="t" r="r" b="b"/>
            <a:pathLst>
              <a:path w="1912995" h="3530696">
                <a:moveTo>
                  <a:pt x="0" y="0"/>
                </a:moveTo>
                <a:lnTo>
                  <a:pt x="1912995" y="0"/>
                </a:lnTo>
                <a:lnTo>
                  <a:pt x="1912995" y="3530696"/>
                </a:lnTo>
                <a:lnTo>
                  <a:pt x="0" y="35306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AutoShape 5"/>
          <p:cNvSpPr/>
          <p:nvPr/>
        </p:nvSpPr>
        <p:spPr>
          <a:xfrm>
            <a:off x="3276600" y="7170185"/>
            <a:ext cx="0" cy="2521434"/>
          </a:xfrm>
          <a:prstGeom prst="line">
            <a:avLst/>
          </a:prstGeom>
          <a:ln w="114300" cap="flat">
            <a:solidFill>
              <a:srgbClr val="8AB248"/>
            </a:solidFill>
            <a:prstDash val="solid"/>
            <a:headEnd type="none" w="sm" len="sm"/>
            <a:tailEnd type="none" w="sm" len="sm"/>
          </a:ln>
        </p:spPr>
      </p:sp>
      <p:sp>
        <p:nvSpPr>
          <p:cNvPr id="6" name="Freeform 6"/>
          <p:cNvSpPr/>
          <p:nvPr/>
        </p:nvSpPr>
        <p:spPr>
          <a:xfrm>
            <a:off x="14922885" y="5902092"/>
            <a:ext cx="3182647" cy="5386018"/>
          </a:xfrm>
          <a:custGeom>
            <a:avLst/>
            <a:gdLst/>
            <a:ahLst/>
            <a:cxnLst/>
            <a:rect l="l" t="t" r="r" b="b"/>
            <a:pathLst>
              <a:path w="3182647" h="5386018">
                <a:moveTo>
                  <a:pt x="0" y="0"/>
                </a:moveTo>
                <a:lnTo>
                  <a:pt x="3182647" y="0"/>
                </a:lnTo>
                <a:lnTo>
                  <a:pt x="3182647" y="5386018"/>
                </a:lnTo>
                <a:lnTo>
                  <a:pt x="0" y="5386018"/>
                </a:lnTo>
                <a:lnTo>
                  <a:pt x="0" y="0"/>
                </a:lnTo>
                <a:close/>
              </a:path>
            </a:pathLst>
          </a:custGeom>
          <a:blipFill>
            <a:blip r:embed="rId8"/>
            <a:stretch>
              <a:fillRect/>
            </a:stretch>
          </a:blipFill>
        </p:spPr>
      </p:sp>
      <p:sp>
        <p:nvSpPr>
          <p:cNvPr id="7" name="Freeform 7"/>
          <p:cNvSpPr/>
          <p:nvPr/>
        </p:nvSpPr>
        <p:spPr>
          <a:xfrm>
            <a:off x="14495194" y="264857"/>
            <a:ext cx="3332736" cy="433256"/>
          </a:xfrm>
          <a:custGeom>
            <a:avLst/>
            <a:gdLst/>
            <a:ahLst/>
            <a:cxnLst/>
            <a:rect l="l" t="t" r="r" b="b"/>
            <a:pathLst>
              <a:path w="3332736" h="433256">
                <a:moveTo>
                  <a:pt x="0" y="0"/>
                </a:moveTo>
                <a:lnTo>
                  <a:pt x="3332737" y="0"/>
                </a:lnTo>
                <a:lnTo>
                  <a:pt x="3332737" y="433256"/>
                </a:lnTo>
                <a:lnTo>
                  <a:pt x="0" y="433256"/>
                </a:lnTo>
                <a:lnTo>
                  <a:pt x="0" y="0"/>
                </a:lnTo>
                <a:close/>
              </a:path>
            </a:pathLst>
          </a:custGeom>
          <a:blipFill>
            <a:blip r:embed="rId9"/>
            <a:stretch>
              <a:fillRect/>
            </a:stretch>
          </a:blipFill>
        </p:spPr>
      </p:sp>
      <p:sp>
        <p:nvSpPr>
          <p:cNvPr id="10" name="TextBox 10"/>
          <p:cNvSpPr txBox="1"/>
          <p:nvPr/>
        </p:nvSpPr>
        <p:spPr>
          <a:xfrm>
            <a:off x="1433827" y="884654"/>
            <a:ext cx="14025713" cy="1384300"/>
          </a:xfrm>
          <a:prstGeom prst="rect">
            <a:avLst/>
          </a:prstGeom>
        </p:spPr>
        <p:txBody>
          <a:bodyPr lIns="0" tIns="0" rIns="0" bIns="0" rtlCol="0" anchor="t">
            <a:spAutoFit/>
          </a:bodyPr>
          <a:lstStyle/>
          <a:p>
            <a:pPr algn="l">
              <a:lnSpc>
                <a:spcPts val="5599"/>
              </a:lnSpc>
              <a:spcBef>
                <a:spcPct val="0"/>
              </a:spcBef>
            </a:pPr>
            <a:r>
              <a:rPr lang="en-US" sz="3999" b="1" dirty="0">
                <a:solidFill>
                  <a:srgbClr val="FFFFFF"/>
                </a:solidFill>
                <a:latin typeface="Canva Sans Bold"/>
                <a:ea typeface="Canva Sans Bold"/>
                <a:cs typeface="Canva Sans Bold"/>
                <a:sym typeface="Canva Sans Bold"/>
              </a:rPr>
              <a:t>10.What is the emission-to-GDP ratio for each country by year?</a:t>
            </a:r>
          </a:p>
        </p:txBody>
      </p:sp>
      <p:pic>
        <p:nvPicPr>
          <p:cNvPr id="12" name="Picture 11">
            <a:extLst>
              <a:ext uri="{FF2B5EF4-FFF2-40B4-BE49-F238E27FC236}">
                <a16:creationId xmlns:a16="http://schemas.microsoft.com/office/drawing/2014/main" id="{CAC0F1DA-BC32-4F7F-B496-D65B478B5E03}"/>
              </a:ext>
            </a:extLst>
          </p:cNvPr>
          <p:cNvPicPr>
            <a:picLocks noChangeAspect="1"/>
          </p:cNvPicPr>
          <p:nvPr/>
        </p:nvPicPr>
        <p:blipFill>
          <a:blip r:embed="rId10"/>
          <a:stretch>
            <a:fillRect/>
          </a:stretch>
        </p:blipFill>
        <p:spPr>
          <a:xfrm>
            <a:off x="1657582" y="2586528"/>
            <a:ext cx="6419616" cy="4445258"/>
          </a:xfrm>
          <a:prstGeom prst="rect">
            <a:avLst/>
          </a:prstGeom>
        </p:spPr>
      </p:pic>
      <p:pic>
        <p:nvPicPr>
          <p:cNvPr id="14" name="Picture 13">
            <a:extLst>
              <a:ext uri="{FF2B5EF4-FFF2-40B4-BE49-F238E27FC236}">
                <a16:creationId xmlns:a16="http://schemas.microsoft.com/office/drawing/2014/main" id="{2C55782B-7F8E-7E4D-472A-1CC4E963D755}"/>
              </a:ext>
            </a:extLst>
          </p:cNvPr>
          <p:cNvPicPr>
            <a:picLocks noChangeAspect="1"/>
          </p:cNvPicPr>
          <p:nvPr/>
        </p:nvPicPr>
        <p:blipFill>
          <a:blip r:embed="rId11"/>
          <a:stretch>
            <a:fillRect/>
          </a:stretch>
        </p:blipFill>
        <p:spPr>
          <a:xfrm>
            <a:off x="5835565" y="7299847"/>
            <a:ext cx="9354323" cy="252143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7BC58"/>
        </a:solidFill>
        <a:effectLst/>
      </p:bgPr>
    </p:bg>
    <p:spTree>
      <p:nvGrpSpPr>
        <p:cNvPr id="1" name=""/>
        <p:cNvGrpSpPr/>
        <p:nvPr/>
      </p:nvGrpSpPr>
      <p:grpSpPr>
        <a:xfrm>
          <a:off x="0" y="0"/>
          <a:ext cx="0" cy="0"/>
          <a:chOff x="0" y="0"/>
          <a:chExt cx="0" cy="0"/>
        </a:xfrm>
      </p:grpSpPr>
      <p:sp>
        <p:nvSpPr>
          <p:cNvPr id="2" name="Freeform 2"/>
          <p:cNvSpPr/>
          <p:nvPr/>
        </p:nvSpPr>
        <p:spPr>
          <a:xfrm>
            <a:off x="13716000" y="6515100"/>
            <a:ext cx="3661432" cy="3115546"/>
          </a:xfrm>
          <a:custGeom>
            <a:avLst/>
            <a:gdLst/>
            <a:ahLst/>
            <a:cxnLst/>
            <a:rect l="l" t="t" r="r" b="b"/>
            <a:pathLst>
              <a:path w="3661432" h="3115546">
                <a:moveTo>
                  <a:pt x="0" y="0"/>
                </a:moveTo>
                <a:lnTo>
                  <a:pt x="3661432" y="0"/>
                </a:lnTo>
                <a:lnTo>
                  <a:pt x="3661432" y="3115546"/>
                </a:lnTo>
                <a:lnTo>
                  <a:pt x="0" y="31155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2400" y="257471"/>
            <a:ext cx="2815760" cy="2779923"/>
          </a:xfrm>
          <a:custGeom>
            <a:avLst/>
            <a:gdLst/>
            <a:ahLst/>
            <a:cxnLst/>
            <a:rect l="l" t="t" r="r" b="b"/>
            <a:pathLst>
              <a:path w="2815760" h="2779923">
                <a:moveTo>
                  <a:pt x="0" y="0"/>
                </a:moveTo>
                <a:lnTo>
                  <a:pt x="2815760" y="0"/>
                </a:lnTo>
                <a:lnTo>
                  <a:pt x="2815760" y="2779924"/>
                </a:lnTo>
                <a:lnTo>
                  <a:pt x="0" y="27799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2868491">
            <a:off x="13498565" y="-736648"/>
            <a:ext cx="1912995" cy="3530696"/>
          </a:xfrm>
          <a:custGeom>
            <a:avLst/>
            <a:gdLst/>
            <a:ahLst/>
            <a:cxnLst/>
            <a:rect l="l" t="t" r="r" b="b"/>
            <a:pathLst>
              <a:path w="1912995" h="3530696">
                <a:moveTo>
                  <a:pt x="0" y="0"/>
                </a:moveTo>
                <a:lnTo>
                  <a:pt x="1912996" y="0"/>
                </a:lnTo>
                <a:lnTo>
                  <a:pt x="1912996" y="3530696"/>
                </a:lnTo>
                <a:lnTo>
                  <a:pt x="0" y="35306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AutoShape 5"/>
          <p:cNvSpPr/>
          <p:nvPr/>
        </p:nvSpPr>
        <p:spPr>
          <a:xfrm>
            <a:off x="1979302" y="6118133"/>
            <a:ext cx="0" cy="2521434"/>
          </a:xfrm>
          <a:prstGeom prst="line">
            <a:avLst/>
          </a:prstGeom>
          <a:ln w="114300" cap="flat">
            <a:solidFill>
              <a:srgbClr val="8AB248"/>
            </a:solidFill>
            <a:prstDash val="solid"/>
            <a:headEnd type="none" w="sm" len="sm"/>
            <a:tailEnd type="none" w="sm" len="sm"/>
          </a:ln>
        </p:spPr>
      </p:sp>
      <p:sp>
        <p:nvSpPr>
          <p:cNvPr id="6" name="Freeform 6"/>
          <p:cNvSpPr/>
          <p:nvPr/>
        </p:nvSpPr>
        <p:spPr>
          <a:xfrm>
            <a:off x="1560280" y="2675363"/>
            <a:ext cx="9007815" cy="2890806"/>
          </a:xfrm>
          <a:custGeom>
            <a:avLst/>
            <a:gdLst/>
            <a:ahLst/>
            <a:cxnLst/>
            <a:rect l="l" t="t" r="r" b="b"/>
            <a:pathLst>
              <a:path w="9007815" h="2890806">
                <a:moveTo>
                  <a:pt x="0" y="0"/>
                </a:moveTo>
                <a:lnTo>
                  <a:pt x="9007815" y="0"/>
                </a:lnTo>
                <a:lnTo>
                  <a:pt x="9007815" y="2890806"/>
                </a:lnTo>
                <a:lnTo>
                  <a:pt x="0" y="2890806"/>
                </a:lnTo>
                <a:lnTo>
                  <a:pt x="0" y="0"/>
                </a:lnTo>
                <a:close/>
              </a:path>
            </a:pathLst>
          </a:custGeom>
          <a:blipFill>
            <a:blip r:embed="rId8"/>
            <a:stretch>
              <a:fillRect/>
            </a:stretch>
          </a:blipFill>
        </p:spPr>
      </p:sp>
      <p:sp>
        <p:nvSpPr>
          <p:cNvPr id="7" name="Freeform 7"/>
          <p:cNvSpPr/>
          <p:nvPr/>
        </p:nvSpPr>
        <p:spPr>
          <a:xfrm>
            <a:off x="5387145" y="6166234"/>
            <a:ext cx="7979190" cy="3630634"/>
          </a:xfrm>
          <a:custGeom>
            <a:avLst/>
            <a:gdLst/>
            <a:ahLst/>
            <a:cxnLst/>
            <a:rect l="l" t="t" r="r" b="b"/>
            <a:pathLst>
              <a:path w="7979190" h="3630634">
                <a:moveTo>
                  <a:pt x="0" y="0"/>
                </a:moveTo>
                <a:lnTo>
                  <a:pt x="7979190" y="0"/>
                </a:lnTo>
                <a:lnTo>
                  <a:pt x="7979190" y="3630634"/>
                </a:lnTo>
                <a:lnTo>
                  <a:pt x="0" y="3630634"/>
                </a:lnTo>
                <a:lnTo>
                  <a:pt x="0" y="0"/>
                </a:lnTo>
                <a:close/>
              </a:path>
            </a:pathLst>
          </a:custGeom>
          <a:blipFill>
            <a:blip r:embed="rId9"/>
            <a:stretch>
              <a:fillRect/>
            </a:stretch>
          </a:blipFill>
        </p:spPr>
      </p:sp>
      <p:sp>
        <p:nvSpPr>
          <p:cNvPr id="8" name="TextBox 8"/>
          <p:cNvSpPr txBox="1"/>
          <p:nvPr/>
        </p:nvSpPr>
        <p:spPr>
          <a:xfrm>
            <a:off x="1521003" y="923128"/>
            <a:ext cx="14025713" cy="1384300"/>
          </a:xfrm>
          <a:prstGeom prst="rect">
            <a:avLst/>
          </a:prstGeom>
        </p:spPr>
        <p:txBody>
          <a:bodyPr lIns="0" tIns="0" rIns="0" bIns="0" rtlCol="0" anchor="t">
            <a:spAutoFit/>
          </a:bodyPr>
          <a:lstStyle/>
          <a:p>
            <a:pPr algn="l">
              <a:lnSpc>
                <a:spcPts val="5599"/>
              </a:lnSpc>
              <a:spcBef>
                <a:spcPct val="0"/>
              </a:spcBef>
            </a:pPr>
            <a:r>
              <a:rPr lang="en-US" sz="3999" b="1" dirty="0">
                <a:solidFill>
                  <a:srgbClr val="FFFFFF"/>
                </a:solidFill>
                <a:latin typeface="Canva Sans Bold"/>
                <a:ea typeface="Canva Sans Bold"/>
                <a:cs typeface="Canva Sans Bold"/>
                <a:sym typeface="Canva Sans Bold"/>
              </a:rPr>
              <a:t>11.What is the energy consumption per capita for each country over the last decade?</a:t>
            </a:r>
          </a:p>
        </p:txBody>
      </p:sp>
      <p:sp>
        <p:nvSpPr>
          <p:cNvPr id="9" name="Freeform 9"/>
          <p:cNvSpPr/>
          <p:nvPr/>
        </p:nvSpPr>
        <p:spPr>
          <a:xfrm>
            <a:off x="13859018" y="3175790"/>
            <a:ext cx="2261295" cy="2077042"/>
          </a:xfrm>
          <a:custGeom>
            <a:avLst/>
            <a:gdLst/>
            <a:ahLst/>
            <a:cxnLst/>
            <a:rect l="l" t="t" r="r" b="b"/>
            <a:pathLst>
              <a:path w="2261295" h="2077042">
                <a:moveTo>
                  <a:pt x="0" y="0"/>
                </a:moveTo>
                <a:lnTo>
                  <a:pt x="2261295" y="0"/>
                </a:lnTo>
                <a:lnTo>
                  <a:pt x="2261295" y="2077042"/>
                </a:lnTo>
                <a:lnTo>
                  <a:pt x="0" y="2077042"/>
                </a:lnTo>
                <a:lnTo>
                  <a:pt x="0" y="0"/>
                </a:lnTo>
                <a:close/>
              </a:path>
            </a:pathLst>
          </a:custGeom>
          <a:blipFill>
            <a:blip r:embed="rId10"/>
            <a:stretch>
              <a:fillRect/>
            </a:stretch>
          </a:blipFill>
        </p:spPr>
      </p:sp>
      <p:sp>
        <p:nvSpPr>
          <p:cNvPr id="10" name="Freeform 10"/>
          <p:cNvSpPr/>
          <p:nvPr/>
        </p:nvSpPr>
        <p:spPr>
          <a:xfrm>
            <a:off x="14495194" y="264857"/>
            <a:ext cx="3332736" cy="433256"/>
          </a:xfrm>
          <a:custGeom>
            <a:avLst/>
            <a:gdLst/>
            <a:ahLst/>
            <a:cxnLst/>
            <a:rect l="l" t="t" r="r" b="b"/>
            <a:pathLst>
              <a:path w="3332736" h="433256">
                <a:moveTo>
                  <a:pt x="0" y="0"/>
                </a:moveTo>
                <a:lnTo>
                  <a:pt x="3332737" y="0"/>
                </a:lnTo>
                <a:lnTo>
                  <a:pt x="3332737" y="433256"/>
                </a:lnTo>
                <a:lnTo>
                  <a:pt x="0" y="433256"/>
                </a:lnTo>
                <a:lnTo>
                  <a:pt x="0" y="0"/>
                </a:lnTo>
                <a:close/>
              </a:path>
            </a:pathLst>
          </a:custGeom>
          <a:blipFill>
            <a:blip r:embed="rId11"/>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97BC58"/>
        </a:solidFill>
        <a:effectLst/>
      </p:bgPr>
    </p:bg>
    <p:spTree>
      <p:nvGrpSpPr>
        <p:cNvPr id="1" name=""/>
        <p:cNvGrpSpPr/>
        <p:nvPr/>
      </p:nvGrpSpPr>
      <p:grpSpPr>
        <a:xfrm>
          <a:off x="0" y="0"/>
          <a:ext cx="0" cy="0"/>
          <a:chOff x="0" y="0"/>
          <a:chExt cx="0" cy="0"/>
        </a:xfrm>
      </p:grpSpPr>
      <p:sp>
        <p:nvSpPr>
          <p:cNvPr id="2" name="Freeform 2"/>
          <p:cNvSpPr/>
          <p:nvPr/>
        </p:nvSpPr>
        <p:spPr>
          <a:xfrm>
            <a:off x="14520594" y="3623827"/>
            <a:ext cx="3661432" cy="3115546"/>
          </a:xfrm>
          <a:custGeom>
            <a:avLst/>
            <a:gdLst/>
            <a:ahLst/>
            <a:cxnLst/>
            <a:rect l="l" t="t" r="r" b="b"/>
            <a:pathLst>
              <a:path w="3661432" h="3115546">
                <a:moveTo>
                  <a:pt x="0" y="0"/>
                </a:moveTo>
                <a:lnTo>
                  <a:pt x="3661433" y="0"/>
                </a:lnTo>
                <a:lnTo>
                  <a:pt x="3661433" y="3115546"/>
                </a:lnTo>
                <a:lnTo>
                  <a:pt x="0" y="31155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83171" y="7124700"/>
            <a:ext cx="2815760" cy="2779923"/>
          </a:xfrm>
          <a:custGeom>
            <a:avLst/>
            <a:gdLst/>
            <a:ahLst/>
            <a:cxnLst/>
            <a:rect l="l" t="t" r="r" b="b"/>
            <a:pathLst>
              <a:path w="2815760" h="2779923">
                <a:moveTo>
                  <a:pt x="0" y="0"/>
                </a:moveTo>
                <a:lnTo>
                  <a:pt x="2815760" y="0"/>
                </a:lnTo>
                <a:lnTo>
                  <a:pt x="2815760" y="2779923"/>
                </a:lnTo>
                <a:lnTo>
                  <a:pt x="0" y="27799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2868491">
            <a:off x="6404048" y="-488989"/>
            <a:ext cx="1912995" cy="3530696"/>
          </a:xfrm>
          <a:custGeom>
            <a:avLst/>
            <a:gdLst/>
            <a:ahLst/>
            <a:cxnLst/>
            <a:rect l="l" t="t" r="r" b="b"/>
            <a:pathLst>
              <a:path w="1912995" h="3530696">
                <a:moveTo>
                  <a:pt x="0" y="0"/>
                </a:moveTo>
                <a:lnTo>
                  <a:pt x="1912995" y="0"/>
                </a:lnTo>
                <a:lnTo>
                  <a:pt x="1912995" y="3530696"/>
                </a:lnTo>
                <a:lnTo>
                  <a:pt x="0" y="35306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AutoShape 5"/>
          <p:cNvSpPr/>
          <p:nvPr/>
        </p:nvSpPr>
        <p:spPr>
          <a:xfrm>
            <a:off x="11213454" y="6701273"/>
            <a:ext cx="0" cy="2521434"/>
          </a:xfrm>
          <a:prstGeom prst="line">
            <a:avLst/>
          </a:prstGeom>
          <a:ln w="114300" cap="flat">
            <a:solidFill>
              <a:srgbClr val="8AB248"/>
            </a:solidFill>
            <a:prstDash val="solid"/>
            <a:headEnd type="none" w="sm" len="sm"/>
            <a:tailEnd type="none" w="sm" len="sm"/>
          </a:ln>
        </p:spPr>
      </p:sp>
      <p:sp>
        <p:nvSpPr>
          <p:cNvPr id="6" name="Freeform 6"/>
          <p:cNvSpPr/>
          <p:nvPr/>
        </p:nvSpPr>
        <p:spPr>
          <a:xfrm>
            <a:off x="2131143" y="2763993"/>
            <a:ext cx="9320723" cy="2778956"/>
          </a:xfrm>
          <a:custGeom>
            <a:avLst/>
            <a:gdLst/>
            <a:ahLst/>
            <a:cxnLst/>
            <a:rect l="l" t="t" r="r" b="b"/>
            <a:pathLst>
              <a:path w="9320723" h="2778956">
                <a:moveTo>
                  <a:pt x="0" y="0"/>
                </a:moveTo>
                <a:lnTo>
                  <a:pt x="9320723" y="0"/>
                </a:lnTo>
                <a:lnTo>
                  <a:pt x="9320723" y="2778957"/>
                </a:lnTo>
                <a:lnTo>
                  <a:pt x="0" y="2778957"/>
                </a:lnTo>
                <a:lnTo>
                  <a:pt x="0" y="0"/>
                </a:lnTo>
                <a:close/>
              </a:path>
            </a:pathLst>
          </a:custGeom>
          <a:blipFill>
            <a:blip r:embed="rId8"/>
            <a:stretch>
              <a:fillRect/>
            </a:stretch>
          </a:blipFill>
        </p:spPr>
      </p:sp>
      <p:sp>
        <p:nvSpPr>
          <p:cNvPr id="7" name="Freeform 7"/>
          <p:cNvSpPr/>
          <p:nvPr/>
        </p:nvSpPr>
        <p:spPr>
          <a:xfrm>
            <a:off x="8328911" y="5971575"/>
            <a:ext cx="8051024" cy="3599037"/>
          </a:xfrm>
          <a:custGeom>
            <a:avLst/>
            <a:gdLst/>
            <a:ahLst/>
            <a:cxnLst/>
            <a:rect l="l" t="t" r="r" b="b"/>
            <a:pathLst>
              <a:path w="8051024" h="3599037">
                <a:moveTo>
                  <a:pt x="0" y="0"/>
                </a:moveTo>
                <a:lnTo>
                  <a:pt x="8051024" y="0"/>
                </a:lnTo>
                <a:lnTo>
                  <a:pt x="8051024" y="3599036"/>
                </a:lnTo>
                <a:lnTo>
                  <a:pt x="0" y="3599036"/>
                </a:lnTo>
                <a:lnTo>
                  <a:pt x="0" y="0"/>
                </a:lnTo>
                <a:close/>
              </a:path>
            </a:pathLst>
          </a:custGeom>
          <a:blipFill>
            <a:blip r:embed="rId9"/>
            <a:stretch>
              <a:fillRect/>
            </a:stretch>
          </a:blipFill>
        </p:spPr>
      </p:sp>
      <p:sp>
        <p:nvSpPr>
          <p:cNvPr id="8" name="TextBox 8"/>
          <p:cNvSpPr txBox="1"/>
          <p:nvPr/>
        </p:nvSpPr>
        <p:spPr>
          <a:xfrm>
            <a:off x="2131143" y="1190925"/>
            <a:ext cx="14025713" cy="1384300"/>
          </a:xfrm>
          <a:prstGeom prst="rect">
            <a:avLst/>
          </a:prstGeom>
        </p:spPr>
        <p:txBody>
          <a:bodyPr lIns="0" tIns="0" rIns="0" bIns="0" rtlCol="0" anchor="t">
            <a:spAutoFit/>
          </a:bodyPr>
          <a:lstStyle/>
          <a:p>
            <a:pPr algn="l">
              <a:lnSpc>
                <a:spcPts val="5599"/>
              </a:lnSpc>
              <a:spcBef>
                <a:spcPct val="0"/>
              </a:spcBef>
            </a:pPr>
            <a:r>
              <a:rPr lang="en-US" sz="3999" b="1">
                <a:solidFill>
                  <a:srgbClr val="FFFFFF"/>
                </a:solidFill>
                <a:latin typeface="Canva Sans Bold"/>
                <a:ea typeface="Canva Sans Bold"/>
                <a:cs typeface="Canva Sans Bold"/>
                <a:sym typeface="Canva Sans Bold"/>
              </a:rPr>
              <a:t>12.How does energy production per capita vary across countries?</a:t>
            </a:r>
          </a:p>
        </p:txBody>
      </p:sp>
      <p:sp>
        <p:nvSpPr>
          <p:cNvPr id="9" name="Freeform 9"/>
          <p:cNvSpPr/>
          <p:nvPr/>
        </p:nvSpPr>
        <p:spPr>
          <a:xfrm>
            <a:off x="4584760" y="7356168"/>
            <a:ext cx="2206744" cy="2930832"/>
          </a:xfrm>
          <a:custGeom>
            <a:avLst/>
            <a:gdLst/>
            <a:ahLst/>
            <a:cxnLst/>
            <a:rect l="l" t="t" r="r" b="b"/>
            <a:pathLst>
              <a:path w="2206744" h="2930832">
                <a:moveTo>
                  <a:pt x="0" y="0"/>
                </a:moveTo>
                <a:lnTo>
                  <a:pt x="2206745" y="0"/>
                </a:lnTo>
                <a:lnTo>
                  <a:pt x="2206745" y="2930832"/>
                </a:lnTo>
                <a:lnTo>
                  <a:pt x="0" y="2930832"/>
                </a:lnTo>
                <a:lnTo>
                  <a:pt x="0" y="0"/>
                </a:lnTo>
                <a:close/>
              </a:path>
            </a:pathLst>
          </a:custGeom>
          <a:blipFill>
            <a:blip r:embed="rId10"/>
            <a:stretch>
              <a:fillRect/>
            </a:stretch>
          </a:blipFill>
        </p:spPr>
      </p:sp>
      <p:sp>
        <p:nvSpPr>
          <p:cNvPr id="10" name="Freeform 10"/>
          <p:cNvSpPr/>
          <p:nvPr/>
        </p:nvSpPr>
        <p:spPr>
          <a:xfrm>
            <a:off x="14495194" y="264857"/>
            <a:ext cx="3332736" cy="433256"/>
          </a:xfrm>
          <a:custGeom>
            <a:avLst/>
            <a:gdLst/>
            <a:ahLst/>
            <a:cxnLst/>
            <a:rect l="l" t="t" r="r" b="b"/>
            <a:pathLst>
              <a:path w="3332736" h="433256">
                <a:moveTo>
                  <a:pt x="0" y="0"/>
                </a:moveTo>
                <a:lnTo>
                  <a:pt x="3332737" y="0"/>
                </a:lnTo>
                <a:lnTo>
                  <a:pt x="3332737" y="433256"/>
                </a:lnTo>
                <a:lnTo>
                  <a:pt x="0" y="433256"/>
                </a:lnTo>
                <a:lnTo>
                  <a:pt x="0" y="0"/>
                </a:lnTo>
                <a:close/>
              </a:path>
            </a:pathLst>
          </a:custGeom>
          <a:blipFill>
            <a:blip r:embed="rId11"/>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7BC58"/>
        </a:solidFill>
        <a:effectLst/>
      </p:bgPr>
    </p:bg>
    <p:spTree>
      <p:nvGrpSpPr>
        <p:cNvPr id="1" name=""/>
        <p:cNvGrpSpPr/>
        <p:nvPr/>
      </p:nvGrpSpPr>
      <p:grpSpPr>
        <a:xfrm>
          <a:off x="0" y="0"/>
          <a:ext cx="0" cy="0"/>
          <a:chOff x="0" y="0"/>
          <a:chExt cx="0" cy="0"/>
        </a:xfrm>
      </p:grpSpPr>
      <p:sp>
        <p:nvSpPr>
          <p:cNvPr id="2" name="Freeform 2"/>
          <p:cNvSpPr/>
          <p:nvPr/>
        </p:nvSpPr>
        <p:spPr>
          <a:xfrm>
            <a:off x="6463983" y="-13087"/>
            <a:ext cx="3661432" cy="3115546"/>
          </a:xfrm>
          <a:custGeom>
            <a:avLst/>
            <a:gdLst/>
            <a:ahLst/>
            <a:cxnLst/>
            <a:rect l="l" t="t" r="r" b="b"/>
            <a:pathLst>
              <a:path w="3661432" h="3115546">
                <a:moveTo>
                  <a:pt x="0" y="0"/>
                </a:moveTo>
                <a:lnTo>
                  <a:pt x="3661432" y="0"/>
                </a:lnTo>
                <a:lnTo>
                  <a:pt x="3661432" y="3115546"/>
                </a:lnTo>
                <a:lnTo>
                  <a:pt x="0" y="31155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500434" y="7507077"/>
            <a:ext cx="2815760" cy="2779923"/>
          </a:xfrm>
          <a:custGeom>
            <a:avLst/>
            <a:gdLst/>
            <a:ahLst/>
            <a:cxnLst/>
            <a:rect l="l" t="t" r="r" b="b"/>
            <a:pathLst>
              <a:path w="2815760" h="2779923">
                <a:moveTo>
                  <a:pt x="0" y="0"/>
                </a:moveTo>
                <a:lnTo>
                  <a:pt x="2815760" y="0"/>
                </a:lnTo>
                <a:lnTo>
                  <a:pt x="2815760" y="2779924"/>
                </a:lnTo>
                <a:lnTo>
                  <a:pt x="0" y="27799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2868491">
            <a:off x="993847" y="7001312"/>
            <a:ext cx="1912995" cy="3530696"/>
          </a:xfrm>
          <a:custGeom>
            <a:avLst/>
            <a:gdLst/>
            <a:ahLst/>
            <a:cxnLst/>
            <a:rect l="l" t="t" r="r" b="b"/>
            <a:pathLst>
              <a:path w="1912995" h="3530696">
                <a:moveTo>
                  <a:pt x="0" y="0"/>
                </a:moveTo>
                <a:lnTo>
                  <a:pt x="1912995" y="0"/>
                </a:lnTo>
                <a:lnTo>
                  <a:pt x="1912995" y="3530696"/>
                </a:lnTo>
                <a:lnTo>
                  <a:pt x="0" y="35306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AutoShape 5"/>
          <p:cNvSpPr/>
          <p:nvPr/>
        </p:nvSpPr>
        <p:spPr>
          <a:xfrm>
            <a:off x="14539553" y="2622066"/>
            <a:ext cx="0" cy="2521434"/>
          </a:xfrm>
          <a:prstGeom prst="line">
            <a:avLst/>
          </a:prstGeom>
          <a:ln w="114300" cap="flat">
            <a:solidFill>
              <a:srgbClr val="8AB248"/>
            </a:solidFill>
            <a:prstDash val="solid"/>
            <a:headEnd type="none" w="sm" len="sm"/>
            <a:tailEnd type="none" w="sm" len="sm"/>
          </a:ln>
        </p:spPr>
      </p:sp>
      <p:sp>
        <p:nvSpPr>
          <p:cNvPr id="6" name="Freeform 6"/>
          <p:cNvSpPr/>
          <p:nvPr/>
        </p:nvSpPr>
        <p:spPr>
          <a:xfrm>
            <a:off x="14097175" y="7501679"/>
            <a:ext cx="3750617" cy="2529962"/>
          </a:xfrm>
          <a:custGeom>
            <a:avLst/>
            <a:gdLst/>
            <a:ahLst/>
            <a:cxnLst/>
            <a:rect l="l" t="t" r="r" b="b"/>
            <a:pathLst>
              <a:path w="3750617" h="2529962">
                <a:moveTo>
                  <a:pt x="0" y="0"/>
                </a:moveTo>
                <a:lnTo>
                  <a:pt x="3750617" y="0"/>
                </a:lnTo>
                <a:lnTo>
                  <a:pt x="3750617" y="2529962"/>
                </a:lnTo>
                <a:lnTo>
                  <a:pt x="0" y="252996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4495194" y="264857"/>
            <a:ext cx="3332736" cy="433256"/>
          </a:xfrm>
          <a:custGeom>
            <a:avLst/>
            <a:gdLst/>
            <a:ahLst/>
            <a:cxnLst/>
            <a:rect l="l" t="t" r="r" b="b"/>
            <a:pathLst>
              <a:path w="3332736" h="433256">
                <a:moveTo>
                  <a:pt x="0" y="0"/>
                </a:moveTo>
                <a:lnTo>
                  <a:pt x="3332737" y="0"/>
                </a:lnTo>
                <a:lnTo>
                  <a:pt x="3332737" y="433256"/>
                </a:lnTo>
                <a:lnTo>
                  <a:pt x="0" y="433256"/>
                </a:lnTo>
                <a:lnTo>
                  <a:pt x="0" y="0"/>
                </a:lnTo>
                <a:close/>
              </a:path>
            </a:pathLst>
          </a:custGeom>
          <a:blipFill>
            <a:blip r:embed="rId10"/>
            <a:stretch>
              <a:fillRect/>
            </a:stretch>
          </a:blipFill>
        </p:spPr>
      </p:sp>
      <p:sp>
        <p:nvSpPr>
          <p:cNvPr id="8" name="Freeform 8"/>
          <p:cNvSpPr/>
          <p:nvPr/>
        </p:nvSpPr>
        <p:spPr>
          <a:xfrm>
            <a:off x="1028700" y="2622066"/>
            <a:ext cx="7265999" cy="4576804"/>
          </a:xfrm>
          <a:custGeom>
            <a:avLst/>
            <a:gdLst/>
            <a:ahLst/>
            <a:cxnLst/>
            <a:rect l="l" t="t" r="r" b="b"/>
            <a:pathLst>
              <a:path w="7265999" h="4576804">
                <a:moveTo>
                  <a:pt x="0" y="0"/>
                </a:moveTo>
                <a:lnTo>
                  <a:pt x="7265999" y="0"/>
                </a:lnTo>
                <a:lnTo>
                  <a:pt x="7265999" y="4576803"/>
                </a:lnTo>
                <a:lnTo>
                  <a:pt x="0" y="4576803"/>
                </a:lnTo>
                <a:lnTo>
                  <a:pt x="0" y="0"/>
                </a:lnTo>
                <a:close/>
              </a:path>
            </a:pathLst>
          </a:custGeom>
          <a:blipFill>
            <a:blip r:embed="rId11"/>
            <a:stretch>
              <a:fillRect/>
            </a:stretch>
          </a:blipFill>
        </p:spPr>
      </p:sp>
      <p:sp>
        <p:nvSpPr>
          <p:cNvPr id="9" name="Freeform 9"/>
          <p:cNvSpPr/>
          <p:nvPr/>
        </p:nvSpPr>
        <p:spPr>
          <a:xfrm>
            <a:off x="4439338" y="7370319"/>
            <a:ext cx="9409324" cy="2446424"/>
          </a:xfrm>
          <a:custGeom>
            <a:avLst/>
            <a:gdLst/>
            <a:ahLst/>
            <a:cxnLst/>
            <a:rect l="l" t="t" r="r" b="b"/>
            <a:pathLst>
              <a:path w="9409324" h="2446424">
                <a:moveTo>
                  <a:pt x="0" y="0"/>
                </a:moveTo>
                <a:lnTo>
                  <a:pt x="9409324" y="0"/>
                </a:lnTo>
                <a:lnTo>
                  <a:pt x="9409324" y="2446425"/>
                </a:lnTo>
                <a:lnTo>
                  <a:pt x="0" y="2446425"/>
                </a:lnTo>
                <a:lnTo>
                  <a:pt x="0" y="0"/>
                </a:lnTo>
                <a:close/>
              </a:path>
            </a:pathLst>
          </a:custGeom>
          <a:blipFill>
            <a:blip r:embed="rId12"/>
            <a:stretch>
              <a:fillRect/>
            </a:stretch>
          </a:blipFill>
        </p:spPr>
      </p:sp>
      <p:sp>
        <p:nvSpPr>
          <p:cNvPr id="10" name="TextBox 10"/>
          <p:cNvSpPr txBox="1"/>
          <p:nvPr/>
        </p:nvSpPr>
        <p:spPr>
          <a:xfrm>
            <a:off x="1811772" y="1093653"/>
            <a:ext cx="15096542" cy="1355814"/>
          </a:xfrm>
          <a:prstGeom prst="rect">
            <a:avLst/>
          </a:prstGeom>
        </p:spPr>
        <p:txBody>
          <a:bodyPr lIns="0" tIns="0" rIns="0" bIns="0" rtlCol="0" anchor="t">
            <a:spAutoFit/>
          </a:bodyPr>
          <a:lstStyle/>
          <a:p>
            <a:pPr algn="l">
              <a:lnSpc>
                <a:spcPts val="5478"/>
              </a:lnSpc>
              <a:spcBef>
                <a:spcPct val="0"/>
              </a:spcBef>
            </a:pPr>
            <a:r>
              <a:rPr lang="en-US" sz="3912" b="1">
                <a:solidFill>
                  <a:srgbClr val="FFFFFF"/>
                </a:solidFill>
                <a:latin typeface="Canva Sans Bold"/>
                <a:ea typeface="Canva Sans Bold"/>
                <a:cs typeface="Canva Sans Bold"/>
                <a:sym typeface="Canva Sans Bold"/>
              </a:rPr>
              <a:t>13.Which countries have the highest energy consumption relative to GDP?</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7BC58"/>
        </a:solidFill>
        <a:effectLst/>
      </p:bgPr>
    </p:bg>
    <p:spTree>
      <p:nvGrpSpPr>
        <p:cNvPr id="1" name=""/>
        <p:cNvGrpSpPr/>
        <p:nvPr/>
      </p:nvGrpSpPr>
      <p:grpSpPr>
        <a:xfrm>
          <a:off x="0" y="0"/>
          <a:ext cx="0" cy="0"/>
          <a:chOff x="0" y="0"/>
          <a:chExt cx="0" cy="0"/>
        </a:xfrm>
      </p:grpSpPr>
      <p:sp>
        <p:nvSpPr>
          <p:cNvPr id="2" name="AutoShape 2"/>
          <p:cNvSpPr/>
          <p:nvPr/>
        </p:nvSpPr>
        <p:spPr>
          <a:xfrm>
            <a:off x="6002565" y="1607547"/>
            <a:ext cx="0" cy="2521434"/>
          </a:xfrm>
          <a:prstGeom prst="line">
            <a:avLst/>
          </a:prstGeom>
          <a:ln w="114300" cap="flat">
            <a:solidFill>
              <a:srgbClr val="8AB248"/>
            </a:solidFill>
            <a:prstDash val="solid"/>
            <a:headEnd type="none" w="sm" len="sm"/>
            <a:tailEnd type="none" w="sm" len="sm"/>
          </a:ln>
        </p:spPr>
      </p:sp>
      <p:sp>
        <p:nvSpPr>
          <p:cNvPr id="3" name="Freeform 3"/>
          <p:cNvSpPr/>
          <p:nvPr/>
        </p:nvSpPr>
        <p:spPr>
          <a:xfrm>
            <a:off x="14708845" y="739635"/>
            <a:ext cx="3661432" cy="3115546"/>
          </a:xfrm>
          <a:custGeom>
            <a:avLst/>
            <a:gdLst/>
            <a:ahLst/>
            <a:cxnLst/>
            <a:rect l="l" t="t" r="r" b="b"/>
            <a:pathLst>
              <a:path w="3661432" h="3115546">
                <a:moveTo>
                  <a:pt x="0" y="0"/>
                </a:moveTo>
                <a:lnTo>
                  <a:pt x="3661432" y="0"/>
                </a:lnTo>
                <a:lnTo>
                  <a:pt x="3661432" y="3115546"/>
                </a:lnTo>
                <a:lnTo>
                  <a:pt x="0" y="31155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4" name="Freeform 4"/>
          <p:cNvSpPr/>
          <p:nvPr/>
        </p:nvSpPr>
        <p:spPr>
          <a:xfrm>
            <a:off x="57293" y="183628"/>
            <a:ext cx="2815760" cy="2779923"/>
          </a:xfrm>
          <a:custGeom>
            <a:avLst/>
            <a:gdLst/>
            <a:ahLst/>
            <a:cxnLst/>
            <a:rect l="l" t="t" r="r" b="b"/>
            <a:pathLst>
              <a:path w="2815760" h="2779923">
                <a:moveTo>
                  <a:pt x="0" y="0"/>
                </a:moveTo>
                <a:lnTo>
                  <a:pt x="2815760" y="0"/>
                </a:lnTo>
                <a:lnTo>
                  <a:pt x="2815760" y="2779924"/>
                </a:lnTo>
                <a:lnTo>
                  <a:pt x="0" y="27799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5" name="Freeform 5"/>
          <p:cNvSpPr/>
          <p:nvPr/>
        </p:nvSpPr>
        <p:spPr>
          <a:xfrm>
            <a:off x="3635263" y="799237"/>
            <a:ext cx="236782" cy="229463"/>
          </a:xfrm>
          <a:custGeom>
            <a:avLst/>
            <a:gdLst/>
            <a:ahLst/>
            <a:cxnLst/>
            <a:rect l="l" t="t" r="r" b="b"/>
            <a:pathLst>
              <a:path w="236782" h="229463">
                <a:moveTo>
                  <a:pt x="0" y="0"/>
                </a:moveTo>
                <a:lnTo>
                  <a:pt x="236782" y="0"/>
                </a:lnTo>
                <a:lnTo>
                  <a:pt x="236782" y="229463"/>
                </a:lnTo>
                <a:lnTo>
                  <a:pt x="0" y="2294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7022518" y="1092333"/>
            <a:ext cx="236782" cy="229463"/>
          </a:xfrm>
          <a:custGeom>
            <a:avLst/>
            <a:gdLst/>
            <a:ahLst/>
            <a:cxnLst/>
            <a:rect l="l" t="t" r="r" b="b"/>
            <a:pathLst>
              <a:path w="236782" h="229463">
                <a:moveTo>
                  <a:pt x="0" y="0"/>
                </a:moveTo>
                <a:lnTo>
                  <a:pt x="236782" y="0"/>
                </a:lnTo>
                <a:lnTo>
                  <a:pt x="236782" y="229464"/>
                </a:lnTo>
                <a:lnTo>
                  <a:pt x="0" y="2294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4775639" y="5143500"/>
            <a:ext cx="236782" cy="229463"/>
          </a:xfrm>
          <a:custGeom>
            <a:avLst/>
            <a:gdLst/>
            <a:ahLst/>
            <a:cxnLst/>
            <a:rect l="l" t="t" r="r" b="b"/>
            <a:pathLst>
              <a:path w="236782" h="229463">
                <a:moveTo>
                  <a:pt x="0" y="0"/>
                </a:moveTo>
                <a:lnTo>
                  <a:pt x="236782" y="0"/>
                </a:lnTo>
                <a:lnTo>
                  <a:pt x="236782" y="229463"/>
                </a:lnTo>
                <a:lnTo>
                  <a:pt x="0" y="2294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610116" y="3681512"/>
            <a:ext cx="236782" cy="229463"/>
          </a:xfrm>
          <a:custGeom>
            <a:avLst/>
            <a:gdLst/>
            <a:ahLst/>
            <a:cxnLst/>
            <a:rect l="l" t="t" r="r" b="b"/>
            <a:pathLst>
              <a:path w="236782" h="229463">
                <a:moveTo>
                  <a:pt x="0" y="0"/>
                </a:moveTo>
                <a:lnTo>
                  <a:pt x="236782" y="0"/>
                </a:lnTo>
                <a:lnTo>
                  <a:pt x="236782" y="229463"/>
                </a:lnTo>
                <a:lnTo>
                  <a:pt x="0" y="2294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4495194" y="5533903"/>
            <a:ext cx="236782" cy="229463"/>
          </a:xfrm>
          <a:custGeom>
            <a:avLst/>
            <a:gdLst/>
            <a:ahLst/>
            <a:cxnLst/>
            <a:rect l="l" t="t" r="r" b="b"/>
            <a:pathLst>
              <a:path w="236782" h="229463">
                <a:moveTo>
                  <a:pt x="0" y="0"/>
                </a:moveTo>
                <a:lnTo>
                  <a:pt x="236782" y="0"/>
                </a:lnTo>
                <a:lnTo>
                  <a:pt x="236782" y="229463"/>
                </a:lnTo>
                <a:lnTo>
                  <a:pt x="0" y="2294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1748439" y="2464622"/>
            <a:ext cx="14169240" cy="6062362"/>
          </a:xfrm>
          <a:prstGeom prst="rect">
            <a:avLst/>
          </a:prstGeom>
        </p:spPr>
        <p:txBody>
          <a:bodyPr lIns="0" tIns="0" rIns="0" bIns="0" rtlCol="0" anchor="t">
            <a:spAutoFit/>
          </a:bodyPr>
          <a:lstStyle/>
          <a:p>
            <a:pPr algn="just">
              <a:lnSpc>
                <a:spcPts val="6054"/>
              </a:lnSpc>
            </a:pPr>
            <a:r>
              <a:rPr lang="en-US" sz="4324">
                <a:solidFill>
                  <a:srgbClr val="FFFFFF"/>
                </a:solidFill>
                <a:latin typeface="Dreaming Outloud Sans Alt"/>
                <a:ea typeface="Dreaming Outloud Sans Alt"/>
                <a:cs typeface="Dreaming Outloud Sans Alt"/>
                <a:sym typeface="Dreaming Outloud Sans Alt"/>
              </a:rPr>
              <a:t>This project is an SQL-based analysis of worldwide energy consumption across different countries.</a:t>
            </a:r>
          </a:p>
          <a:p>
            <a:pPr algn="just">
              <a:lnSpc>
                <a:spcPts val="6054"/>
              </a:lnSpc>
              <a:spcBef>
                <a:spcPct val="0"/>
              </a:spcBef>
            </a:pPr>
            <a:r>
              <a:rPr lang="en-US" sz="4324">
                <a:solidFill>
                  <a:srgbClr val="FFFFFF"/>
                </a:solidFill>
                <a:latin typeface="Dreaming Outloud Sans Alt"/>
                <a:ea typeface="Dreaming Outloud Sans Alt"/>
                <a:cs typeface="Dreaming Outloud Sans Alt"/>
                <a:sym typeface="Dreaming Outloud Sans Alt"/>
              </a:rPr>
              <a:t>It uses real-world data on energy production, consumption, emissions, GDP, and population collected over multiple years.The data is stored in a relational database and analyzed using SQL to identify trends, comparisons, and relationships.The project helps understand how energy usage impacts economic growth and environmental sustainability.</a:t>
            </a:r>
          </a:p>
        </p:txBody>
      </p:sp>
      <p:sp>
        <p:nvSpPr>
          <p:cNvPr id="11" name="Freeform 11"/>
          <p:cNvSpPr/>
          <p:nvPr/>
        </p:nvSpPr>
        <p:spPr>
          <a:xfrm>
            <a:off x="15621186" y="7321139"/>
            <a:ext cx="2206744" cy="2930832"/>
          </a:xfrm>
          <a:custGeom>
            <a:avLst/>
            <a:gdLst/>
            <a:ahLst/>
            <a:cxnLst/>
            <a:rect l="l" t="t" r="r" b="b"/>
            <a:pathLst>
              <a:path w="2206744" h="2930832">
                <a:moveTo>
                  <a:pt x="0" y="0"/>
                </a:moveTo>
                <a:lnTo>
                  <a:pt x="2206745" y="0"/>
                </a:lnTo>
                <a:lnTo>
                  <a:pt x="2206745" y="2930833"/>
                </a:lnTo>
                <a:lnTo>
                  <a:pt x="0" y="2930833"/>
                </a:lnTo>
                <a:lnTo>
                  <a:pt x="0" y="0"/>
                </a:lnTo>
                <a:close/>
              </a:path>
            </a:pathLst>
          </a:custGeom>
          <a:blipFill>
            <a:blip r:embed="rId8"/>
            <a:stretch>
              <a:fillRect/>
            </a:stretch>
          </a:blipFill>
        </p:spPr>
      </p:sp>
      <p:grpSp>
        <p:nvGrpSpPr>
          <p:cNvPr id="12" name="Group 12"/>
          <p:cNvGrpSpPr/>
          <p:nvPr/>
        </p:nvGrpSpPr>
        <p:grpSpPr>
          <a:xfrm>
            <a:off x="6090954" y="698113"/>
            <a:ext cx="5720002" cy="1243017"/>
            <a:chOff x="0" y="0"/>
            <a:chExt cx="1506503" cy="327379"/>
          </a:xfrm>
        </p:grpSpPr>
        <p:sp>
          <p:nvSpPr>
            <p:cNvPr id="13" name="Freeform 13"/>
            <p:cNvSpPr/>
            <p:nvPr/>
          </p:nvSpPr>
          <p:spPr>
            <a:xfrm>
              <a:off x="0" y="0"/>
              <a:ext cx="1506503" cy="327379"/>
            </a:xfrm>
            <a:custGeom>
              <a:avLst/>
              <a:gdLst/>
              <a:ahLst/>
              <a:cxnLst/>
              <a:rect l="l" t="t" r="r" b="b"/>
              <a:pathLst>
                <a:path w="1506503" h="327379">
                  <a:moveTo>
                    <a:pt x="69028" y="0"/>
                  </a:moveTo>
                  <a:lnTo>
                    <a:pt x="1437475" y="0"/>
                  </a:lnTo>
                  <a:cubicBezTo>
                    <a:pt x="1455782" y="0"/>
                    <a:pt x="1473340" y="7273"/>
                    <a:pt x="1486285" y="20218"/>
                  </a:cubicBezTo>
                  <a:cubicBezTo>
                    <a:pt x="1499230" y="33163"/>
                    <a:pt x="1506503" y="50720"/>
                    <a:pt x="1506503" y="69028"/>
                  </a:cubicBezTo>
                  <a:lnTo>
                    <a:pt x="1506503" y="258351"/>
                  </a:lnTo>
                  <a:cubicBezTo>
                    <a:pt x="1506503" y="296474"/>
                    <a:pt x="1475598" y="327379"/>
                    <a:pt x="1437475" y="327379"/>
                  </a:cubicBezTo>
                  <a:lnTo>
                    <a:pt x="69028" y="327379"/>
                  </a:lnTo>
                  <a:cubicBezTo>
                    <a:pt x="30905" y="327379"/>
                    <a:pt x="0" y="296474"/>
                    <a:pt x="0" y="258351"/>
                  </a:cubicBezTo>
                  <a:lnTo>
                    <a:pt x="0" y="69028"/>
                  </a:lnTo>
                  <a:cubicBezTo>
                    <a:pt x="0" y="30905"/>
                    <a:pt x="30905" y="0"/>
                    <a:pt x="69028" y="0"/>
                  </a:cubicBezTo>
                  <a:close/>
                </a:path>
              </a:pathLst>
            </a:custGeom>
            <a:solidFill>
              <a:srgbClr val="305542"/>
            </a:solidFill>
          </p:spPr>
        </p:sp>
        <p:sp>
          <p:nvSpPr>
            <p:cNvPr id="14" name="TextBox 14"/>
            <p:cNvSpPr txBox="1"/>
            <p:nvPr/>
          </p:nvSpPr>
          <p:spPr>
            <a:xfrm>
              <a:off x="0" y="-38100"/>
              <a:ext cx="1506503" cy="365479"/>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6002565" y="1162050"/>
            <a:ext cx="6061323" cy="930274"/>
          </a:xfrm>
          <a:prstGeom prst="rect">
            <a:avLst/>
          </a:prstGeom>
        </p:spPr>
        <p:txBody>
          <a:bodyPr lIns="0" tIns="0" rIns="0" bIns="0" rtlCol="0" anchor="t">
            <a:spAutoFit/>
          </a:bodyPr>
          <a:lstStyle/>
          <a:p>
            <a:pPr algn="ctr">
              <a:lnSpc>
                <a:spcPts val="6999"/>
              </a:lnSpc>
            </a:pPr>
            <a:r>
              <a:rPr lang="en-US" sz="6999">
                <a:solidFill>
                  <a:srgbClr val="FFFFFF"/>
                </a:solidFill>
                <a:latin typeface="Pagkaki"/>
                <a:ea typeface="Pagkaki"/>
                <a:cs typeface="Pagkaki"/>
                <a:sym typeface="Pagkaki"/>
              </a:rPr>
              <a:t>INTRODUCTION</a:t>
            </a:r>
          </a:p>
        </p:txBody>
      </p:sp>
      <p:sp>
        <p:nvSpPr>
          <p:cNvPr id="16" name="Freeform 16"/>
          <p:cNvSpPr/>
          <p:nvPr/>
        </p:nvSpPr>
        <p:spPr>
          <a:xfrm>
            <a:off x="14495194" y="264857"/>
            <a:ext cx="3332736" cy="433256"/>
          </a:xfrm>
          <a:custGeom>
            <a:avLst/>
            <a:gdLst/>
            <a:ahLst/>
            <a:cxnLst/>
            <a:rect l="l" t="t" r="r" b="b"/>
            <a:pathLst>
              <a:path w="3332736" h="433256">
                <a:moveTo>
                  <a:pt x="0" y="0"/>
                </a:moveTo>
                <a:lnTo>
                  <a:pt x="3332737" y="0"/>
                </a:lnTo>
                <a:lnTo>
                  <a:pt x="3332737" y="433256"/>
                </a:lnTo>
                <a:lnTo>
                  <a:pt x="0" y="433256"/>
                </a:lnTo>
                <a:lnTo>
                  <a:pt x="0" y="0"/>
                </a:lnTo>
                <a:close/>
              </a:path>
            </a:pathLst>
          </a:custGeom>
          <a:blipFill>
            <a:blip r:embed="rId9"/>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97BC58"/>
        </a:solidFill>
        <a:effectLst/>
      </p:bgPr>
    </p:bg>
    <p:spTree>
      <p:nvGrpSpPr>
        <p:cNvPr id="1" name=""/>
        <p:cNvGrpSpPr/>
        <p:nvPr/>
      </p:nvGrpSpPr>
      <p:grpSpPr>
        <a:xfrm>
          <a:off x="0" y="0"/>
          <a:ext cx="0" cy="0"/>
          <a:chOff x="0" y="0"/>
          <a:chExt cx="0" cy="0"/>
        </a:xfrm>
      </p:grpSpPr>
      <p:sp>
        <p:nvSpPr>
          <p:cNvPr id="2" name="AutoShape 2"/>
          <p:cNvSpPr/>
          <p:nvPr/>
        </p:nvSpPr>
        <p:spPr>
          <a:xfrm>
            <a:off x="14539553" y="2622066"/>
            <a:ext cx="0" cy="2521434"/>
          </a:xfrm>
          <a:prstGeom prst="line">
            <a:avLst/>
          </a:prstGeom>
          <a:ln w="114300" cap="flat">
            <a:solidFill>
              <a:srgbClr val="8AB248"/>
            </a:solidFill>
            <a:prstDash val="solid"/>
            <a:headEnd type="none" w="sm" len="sm"/>
            <a:tailEnd type="none" w="sm" len="sm"/>
          </a:ln>
        </p:spPr>
      </p:sp>
      <p:sp>
        <p:nvSpPr>
          <p:cNvPr id="3" name="Freeform 3"/>
          <p:cNvSpPr/>
          <p:nvPr/>
        </p:nvSpPr>
        <p:spPr>
          <a:xfrm rot="2868491">
            <a:off x="1603447" y="6837535"/>
            <a:ext cx="1912995" cy="3530696"/>
          </a:xfrm>
          <a:custGeom>
            <a:avLst/>
            <a:gdLst/>
            <a:ahLst/>
            <a:cxnLst/>
            <a:rect l="l" t="t" r="r" b="b"/>
            <a:pathLst>
              <a:path w="1912995" h="3530696">
                <a:moveTo>
                  <a:pt x="0" y="0"/>
                </a:moveTo>
                <a:lnTo>
                  <a:pt x="1912995" y="0"/>
                </a:lnTo>
                <a:lnTo>
                  <a:pt x="1912995" y="3530696"/>
                </a:lnTo>
                <a:lnTo>
                  <a:pt x="0" y="35306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6248400" y="114833"/>
            <a:ext cx="3661432" cy="3115546"/>
          </a:xfrm>
          <a:custGeom>
            <a:avLst/>
            <a:gdLst/>
            <a:ahLst/>
            <a:cxnLst/>
            <a:rect l="l" t="t" r="r" b="b"/>
            <a:pathLst>
              <a:path w="3661432" h="3115546">
                <a:moveTo>
                  <a:pt x="0" y="0"/>
                </a:moveTo>
                <a:lnTo>
                  <a:pt x="3661432" y="0"/>
                </a:lnTo>
                <a:lnTo>
                  <a:pt x="3661432" y="3115546"/>
                </a:lnTo>
                <a:lnTo>
                  <a:pt x="0" y="31155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2655510" y="7350062"/>
            <a:ext cx="2661661" cy="2898838"/>
          </a:xfrm>
          <a:custGeom>
            <a:avLst/>
            <a:gdLst/>
            <a:ahLst/>
            <a:cxnLst/>
            <a:rect l="l" t="t" r="r" b="b"/>
            <a:pathLst>
              <a:path w="2661661" h="2898838">
                <a:moveTo>
                  <a:pt x="0" y="0"/>
                </a:moveTo>
                <a:lnTo>
                  <a:pt x="2661661" y="0"/>
                </a:lnTo>
                <a:lnTo>
                  <a:pt x="2661661" y="2898839"/>
                </a:lnTo>
                <a:lnTo>
                  <a:pt x="0" y="28988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5786665" y="7865662"/>
            <a:ext cx="2091155" cy="2421338"/>
          </a:xfrm>
          <a:custGeom>
            <a:avLst/>
            <a:gdLst/>
            <a:ahLst/>
            <a:cxnLst/>
            <a:rect l="l" t="t" r="r" b="b"/>
            <a:pathLst>
              <a:path w="2091155" h="2421338">
                <a:moveTo>
                  <a:pt x="0" y="0"/>
                </a:moveTo>
                <a:lnTo>
                  <a:pt x="2091155" y="0"/>
                </a:lnTo>
                <a:lnTo>
                  <a:pt x="2091155" y="2421338"/>
                </a:lnTo>
                <a:lnTo>
                  <a:pt x="0" y="2421338"/>
                </a:lnTo>
                <a:lnTo>
                  <a:pt x="0" y="0"/>
                </a:lnTo>
                <a:close/>
              </a:path>
            </a:pathLst>
          </a:custGeom>
          <a:blipFill>
            <a:blip r:embed="rId8"/>
            <a:stretch>
              <a:fillRect/>
            </a:stretch>
          </a:blipFill>
        </p:spPr>
      </p:sp>
      <p:sp>
        <p:nvSpPr>
          <p:cNvPr id="7" name="Freeform 7"/>
          <p:cNvSpPr/>
          <p:nvPr/>
        </p:nvSpPr>
        <p:spPr>
          <a:xfrm>
            <a:off x="14495194" y="264857"/>
            <a:ext cx="3332736" cy="433256"/>
          </a:xfrm>
          <a:custGeom>
            <a:avLst/>
            <a:gdLst/>
            <a:ahLst/>
            <a:cxnLst/>
            <a:rect l="l" t="t" r="r" b="b"/>
            <a:pathLst>
              <a:path w="3332736" h="433256">
                <a:moveTo>
                  <a:pt x="0" y="0"/>
                </a:moveTo>
                <a:lnTo>
                  <a:pt x="3332737" y="0"/>
                </a:lnTo>
                <a:lnTo>
                  <a:pt x="3332737" y="433256"/>
                </a:lnTo>
                <a:lnTo>
                  <a:pt x="0" y="433256"/>
                </a:lnTo>
                <a:lnTo>
                  <a:pt x="0" y="0"/>
                </a:lnTo>
                <a:close/>
              </a:path>
            </a:pathLst>
          </a:custGeom>
          <a:blipFill>
            <a:blip r:embed="rId9"/>
            <a:stretch>
              <a:fillRect/>
            </a:stretch>
          </a:blipFill>
        </p:spPr>
      </p:sp>
      <p:sp>
        <p:nvSpPr>
          <p:cNvPr id="10" name="TextBox 10"/>
          <p:cNvSpPr txBox="1"/>
          <p:nvPr/>
        </p:nvSpPr>
        <p:spPr>
          <a:xfrm>
            <a:off x="2131143" y="1190925"/>
            <a:ext cx="14025713" cy="1384300"/>
          </a:xfrm>
          <a:prstGeom prst="rect">
            <a:avLst/>
          </a:prstGeom>
        </p:spPr>
        <p:txBody>
          <a:bodyPr lIns="0" tIns="0" rIns="0" bIns="0" rtlCol="0" anchor="t">
            <a:spAutoFit/>
          </a:bodyPr>
          <a:lstStyle/>
          <a:p>
            <a:pPr algn="l">
              <a:lnSpc>
                <a:spcPts val="5599"/>
              </a:lnSpc>
              <a:spcBef>
                <a:spcPct val="0"/>
              </a:spcBef>
            </a:pPr>
            <a:r>
              <a:rPr lang="en-US" sz="3999" b="1">
                <a:solidFill>
                  <a:srgbClr val="FFFFFF"/>
                </a:solidFill>
                <a:latin typeface="Canva Sans Bold"/>
                <a:ea typeface="Canva Sans Bold"/>
                <a:cs typeface="Canva Sans Bold"/>
                <a:sym typeface="Canva Sans Bold"/>
              </a:rPr>
              <a:t>14.What is the correlation between GDP growth and energy production growth?</a:t>
            </a:r>
          </a:p>
        </p:txBody>
      </p:sp>
      <p:pic>
        <p:nvPicPr>
          <p:cNvPr id="12" name="Picture 11" descr="A screenshot of a computer code&#10;&#10;AI-generated content may be incorrect.">
            <a:extLst>
              <a:ext uri="{FF2B5EF4-FFF2-40B4-BE49-F238E27FC236}">
                <a16:creationId xmlns:a16="http://schemas.microsoft.com/office/drawing/2014/main" id="{23761FD0-5A7D-606F-9FF6-8242DCBD41D9}"/>
              </a:ext>
            </a:extLst>
          </p:cNvPr>
          <p:cNvPicPr>
            <a:picLocks noChangeAspect="1"/>
          </p:cNvPicPr>
          <p:nvPr/>
        </p:nvPicPr>
        <p:blipFill>
          <a:blip r:embed="rId10"/>
          <a:stretch>
            <a:fillRect/>
          </a:stretch>
        </p:blipFill>
        <p:spPr>
          <a:xfrm>
            <a:off x="2131143" y="2958358"/>
            <a:ext cx="6839905" cy="3305636"/>
          </a:xfrm>
          <a:prstGeom prst="rect">
            <a:avLst/>
          </a:prstGeom>
        </p:spPr>
      </p:pic>
      <p:pic>
        <p:nvPicPr>
          <p:cNvPr id="14" name="Picture 13" descr="A screenshot of a data&#10;&#10;AI-generated content may be incorrect.">
            <a:extLst>
              <a:ext uri="{FF2B5EF4-FFF2-40B4-BE49-F238E27FC236}">
                <a16:creationId xmlns:a16="http://schemas.microsoft.com/office/drawing/2014/main" id="{0340F6A7-E21F-1441-92B6-55AD7185E444}"/>
              </a:ext>
            </a:extLst>
          </p:cNvPr>
          <p:cNvPicPr>
            <a:picLocks noChangeAspect="1"/>
          </p:cNvPicPr>
          <p:nvPr/>
        </p:nvPicPr>
        <p:blipFill>
          <a:blip r:embed="rId11"/>
          <a:stretch>
            <a:fillRect/>
          </a:stretch>
        </p:blipFill>
        <p:spPr>
          <a:xfrm>
            <a:off x="7162800" y="6750704"/>
            <a:ext cx="6823541" cy="252143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97BC58"/>
        </a:solidFill>
        <a:effectLst/>
      </p:bgPr>
    </p:bg>
    <p:spTree>
      <p:nvGrpSpPr>
        <p:cNvPr id="1" name=""/>
        <p:cNvGrpSpPr/>
        <p:nvPr/>
      </p:nvGrpSpPr>
      <p:grpSpPr>
        <a:xfrm>
          <a:off x="0" y="0"/>
          <a:ext cx="0" cy="0"/>
          <a:chOff x="0" y="0"/>
          <a:chExt cx="0" cy="0"/>
        </a:xfrm>
      </p:grpSpPr>
      <p:sp>
        <p:nvSpPr>
          <p:cNvPr id="2" name="AutoShape 2"/>
          <p:cNvSpPr/>
          <p:nvPr/>
        </p:nvSpPr>
        <p:spPr>
          <a:xfrm>
            <a:off x="3064511" y="2622066"/>
            <a:ext cx="0" cy="2521434"/>
          </a:xfrm>
          <a:prstGeom prst="line">
            <a:avLst/>
          </a:prstGeom>
          <a:ln w="114300" cap="flat">
            <a:solidFill>
              <a:srgbClr val="8AB248"/>
            </a:solidFill>
            <a:prstDash val="solid"/>
            <a:headEnd type="none" w="sm" len="sm"/>
            <a:tailEnd type="none" w="sm" len="sm"/>
          </a:ln>
        </p:spPr>
      </p:sp>
      <p:sp>
        <p:nvSpPr>
          <p:cNvPr id="3" name="Freeform 3"/>
          <p:cNvSpPr/>
          <p:nvPr/>
        </p:nvSpPr>
        <p:spPr>
          <a:xfrm rot="2868491">
            <a:off x="15295821" y="117727"/>
            <a:ext cx="1912995" cy="3530696"/>
          </a:xfrm>
          <a:custGeom>
            <a:avLst/>
            <a:gdLst/>
            <a:ahLst/>
            <a:cxnLst/>
            <a:rect l="l" t="t" r="r" b="b"/>
            <a:pathLst>
              <a:path w="1912995" h="3530696">
                <a:moveTo>
                  <a:pt x="0" y="0"/>
                </a:moveTo>
                <a:lnTo>
                  <a:pt x="1912996" y="0"/>
                </a:lnTo>
                <a:lnTo>
                  <a:pt x="1912996" y="3530696"/>
                </a:lnTo>
                <a:lnTo>
                  <a:pt x="0" y="35306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9982200" y="6934200"/>
            <a:ext cx="3661432" cy="3115546"/>
          </a:xfrm>
          <a:custGeom>
            <a:avLst/>
            <a:gdLst/>
            <a:ahLst/>
            <a:cxnLst/>
            <a:rect l="l" t="t" r="r" b="b"/>
            <a:pathLst>
              <a:path w="3661432" h="3115546">
                <a:moveTo>
                  <a:pt x="0" y="0"/>
                </a:moveTo>
                <a:lnTo>
                  <a:pt x="3661432" y="0"/>
                </a:lnTo>
                <a:lnTo>
                  <a:pt x="3661432" y="3115546"/>
                </a:lnTo>
                <a:lnTo>
                  <a:pt x="0" y="31155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76200" y="6972300"/>
            <a:ext cx="2661661" cy="2898838"/>
          </a:xfrm>
          <a:custGeom>
            <a:avLst/>
            <a:gdLst/>
            <a:ahLst/>
            <a:cxnLst/>
            <a:rect l="l" t="t" r="r" b="b"/>
            <a:pathLst>
              <a:path w="2661661" h="2898838">
                <a:moveTo>
                  <a:pt x="0" y="0"/>
                </a:moveTo>
                <a:lnTo>
                  <a:pt x="2661661" y="0"/>
                </a:lnTo>
                <a:lnTo>
                  <a:pt x="2661661" y="2898838"/>
                </a:lnTo>
                <a:lnTo>
                  <a:pt x="0" y="28988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6252319" y="7299666"/>
            <a:ext cx="1575611" cy="2571472"/>
          </a:xfrm>
          <a:custGeom>
            <a:avLst/>
            <a:gdLst/>
            <a:ahLst/>
            <a:cxnLst/>
            <a:rect l="l" t="t" r="r" b="b"/>
            <a:pathLst>
              <a:path w="1575611" h="2571472">
                <a:moveTo>
                  <a:pt x="0" y="0"/>
                </a:moveTo>
                <a:lnTo>
                  <a:pt x="1575612" y="0"/>
                </a:lnTo>
                <a:lnTo>
                  <a:pt x="1575612" y="2571472"/>
                </a:lnTo>
                <a:lnTo>
                  <a:pt x="0" y="25714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TextBox 9"/>
          <p:cNvSpPr txBox="1"/>
          <p:nvPr/>
        </p:nvSpPr>
        <p:spPr>
          <a:xfrm>
            <a:off x="2131143" y="1190925"/>
            <a:ext cx="14025713" cy="1384300"/>
          </a:xfrm>
          <a:prstGeom prst="rect">
            <a:avLst/>
          </a:prstGeom>
        </p:spPr>
        <p:txBody>
          <a:bodyPr lIns="0" tIns="0" rIns="0" bIns="0" rtlCol="0" anchor="t">
            <a:spAutoFit/>
          </a:bodyPr>
          <a:lstStyle/>
          <a:p>
            <a:pPr algn="l">
              <a:lnSpc>
                <a:spcPts val="5599"/>
              </a:lnSpc>
              <a:spcBef>
                <a:spcPct val="0"/>
              </a:spcBef>
            </a:pPr>
            <a:r>
              <a:rPr lang="en-US" sz="3999" b="1">
                <a:solidFill>
                  <a:srgbClr val="FFFFFF"/>
                </a:solidFill>
                <a:latin typeface="Canva Sans Bold"/>
                <a:ea typeface="Canva Sans Bold"/>
                <a:cs typeface="Canva Sans Bold"/>
                <a:sym typeface="Canva Sans Bold"/>
              </a:rPr>
              <a:t>15.What are the top 10 countries by population and how do their emissions compare?</a:t>
            </a:r>
          </a:p>
        </p:txBody>
      </p:sp>
      <p:sp>
        <p:nvSpPr>
          <p:cNvPr id="10" name="Freeform 10"/>
          <p:cNvSpPr/>
          <p:nvPr/>
        </p:nvSpPr>
        <p:spPr>
          <a:xfrm>
            <a:off x="14495194" y="264857"/>
            <a:ext cx="3332736" cy="433256"/>
          </a:xfrm>
          <a:custGeom>
            <a:avLst/>
            <a:gdLst/>
            <a:ahLst/>
            <a:cxnLst/>
            <a:rect l="l" t="t" r="r" b="b"/>
            <a:pathLst>
              <a:path w="3332736" h="433256">
                <a:moveTo>
                  <a:pt x="0" y="0"/>
                </a:moveTo>
                <a:lnTo>
                  <a:pt x="3332737" y="0"/>
                </a:lnTo>
                <a:lnTo>
                  <a:pt x="3332737" y="433256"/>
                </a:lnTo>
                <a:lnTo>
                  <a:pt x="0" y="433256"/>
                </a:lnTo>
                <a:lnTo>
                  <a:pt x="0" y="0"/>
                </a:lnTo>
                <a:close/>
              </a:path>
            </a:pathLst>
          </a:custGeom>
          <a:blipFill>
            <a:blip r:embed="rId10"/>
            <a:stretch>
              <a:fillRect/>
            </a:stretch>
          </a:blipFill>
        </p:spPr>
      </p:sp>
      <p:pic>
        <p:nvPicPr>
          <p:cNvPr id="12" name="Picture 11" descr="A screenshot of a computer program&#10;&#10;AI-generated content may be incorrect.">
            <a:extLst>
              <a:ext uri="{FF2B5EF4-FFF2-40B4-BE49-F238E27FC236}">
                <a16:creationId xmlns:a16="http://schemas.microsoft.com/office/drawing/2014/main" id="{04A09CB9-5EC7-DA13-ECB2-6F72696C735C}"/>
              </a:ext>
            </a:extLst>
          </p:cNvPr>
          <p:cNvPicPr>
            <a:picLocks noChangeAspect="1"/>
          </p:cNvPicPr>
          <p:nvPr/>
        </p:nvPicPr>
        <p:blipFill>
          <a:blip r:embed="rId11"/>
          <a:stretch>
            <a:fillRect/>
          </a:stretch>
        </p:blipFill>
        <p:spPr>
          <a:xfrm>
            <a:off x="2131142" y="2795259"/>
            <a:ext cx="6250855" cy="5847573"/>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FDFFEB53-746C-35D0-75AE-026D459134B5}"/>
              </a:ext>
            </a:extLst>
          </p:cNvPr>
          <p:cNvPicPr>
            <a:picLocks noChangeAspect="1"/>
          </p:cNvPicPr>
          <p:nvPr/>
        </p:nvPicPr>
        <p:blipFill>
          <a:blip r:embed="rId12"/>
          <a:stretch>
            <a:fillRect/>
          </a:stretch>
        </p:blipFill>
        <p:spPr>
          <a:xfrm>
            <a:off x="9112101" y="5306173"/>
            <a:ext cx="5909488" cy="311554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97BC58"/>
        </a:solidFill>
        <a:effectLst/>
      </p:bgPr>
    </p:bg>
    <p:spTree>
      <p:nvGrpSpPr>
        <p:cNvPr id="1" name=""/>
        <p:cNvGrpSpPr/>
        <p:nvPr/>
      </p:nvGrpSpPr>
      <p:grpSpPr>
        <a:xfrm>
          <a:off x="0" y="0"/>
          <a:ext cx="0" cy="0"/>
          <a:chOff x="0" y="0"/>
          <a:chExt cx="0" cy="0"/>
        </a:xfrm>
      </p:grpSpPr>
      <p:sp>
        <p:nvSpPr>
          <p:cNvPr id="2" name="AutoShape 2"/>
          <p:cNvSpPr/>
          <p:nvPr/>
        </p:nvSpPr>
        <p:spPr>
          <a:xfrm>
            <a:off x="16618364" y="-232017"/>
            <a:ext cx="0" cy="2521434"/>
          </a:xfrm>
          <a:prstGeom prst="line">
            <a:avLst/>
          </a:prstGeom>
          <a:ln w="114300" cap="flat">
            <a:solidFill>
              <a:srgbClr val="8AB248"/>
            </a:solidFill>
            <a:prstDash val="solid"/>
            <a:headEnd type="none" w="sm" len="sm"/>
            <a:tailEnd type="none" w="sm" len="sm"/>
          </a:ln>
        </p:spPr>
      </p:sp>
      <p:sp>
        <p:nvSpPr>
          <p:cNvPr id="3" name="Freeform 3"/>
          <p:cNvSpPr/>
          <p:nvPr/>
        </p:nvSpPr>
        <p:spPr>
          <a:xfrm rot="2868491">
            <a:off x="1174645" y="6639389"/>
            <a:ext cx="1912995" cy="3530696"/>
          </a:xfrm>
          <a:custGeom>
            <a:avLst/>
            <a:gdLst/>
            <a:ahLst/>
            <a:cxnLst/>
            <a:rect l="l" t="t" r="r" b="b"/>
            <a:pathLst>
              <a:path w="1912995" h="3530696">
                <a:moveTo>
                  <a:pt x="0" y="0"/>
                </a:moveTo>
                <a:lnTo>
                  <a:pt x="1912995" y="0"/>
                </a:lnTo>
                <a:lnTo>
                  <a:pt x="1912995" y="3530696"/>
                </a:lnTo>
                <a:lnTo>
                  <a:pt x="0" y="35306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4" name="Freeform 4"/>
          <p:cNvSpPr/>
          <p:nvPr/>
        </p:nvSpPr>
        <p:spPr>
          <a:xfrm>
            <a:off x="4343400" y="38100"/>
            <a:ext cx="3661432" cy="3115546"/>
          </a:xfrm>
          <a:custGeom>
            <a:avLst/>
            <a:gdLst/>
            <a:ahLst/>
            <a:cxnLst/>
            <a:rect l="l" t="t" r="r" b="b"/>
            <a:pathLst>
              <a:path w="3661432" h="3115546">
                <a:moveTo>
                  <a:pt x="0" y="0"/>
                </a:moveTo>
                <a:lnTo>
                  <a:pt x="3661432" y="0"/>
                </a:lnTo>
                <a:lnTo>
                  <a:pt x="3661432" y="3115546"/>
                </a:lnTo>
                <a:lnTo>
                  <a:pt x="0" y="31155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5588239" y="6955318"/>
            <a:ext cx="2661661" cy="2898838"/>
          </a:xfrm>
          <a:custGeom>
            <a:avLst/>
            <a:gdLst/>
            <a:ahLst/>
            <a:cxnLst/>
            <a:rect l="l" t="t" r="r" b="b"/>
            <a:pathLst>
              <a:path w="2661661" h="2898838">
                <a:moveTo>
                  <a:pt x="0" y="0"/>
                </a:moveTo>
                <a:lnTo>
                  <a:pt x="2661661" y="0"/>
                </a:lnTo>
                <a:lnTo>
                  <a:pt x="2661661" y="2898839"/>
                </a:lnTo>
                <a:lnTo>
                  <a:pt x="0" y="28988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dirty="0"/>
          </a:p>
        </p:txBody>
      </p:sp>
      <p:sp>
        <p:nvSpPr>
          <p:cNvPr id="6" name="Freeform 6"/>
          <p:cNvSpPr/>
          <p:nvPr/>
        </p:nvSpPr>
        <p:spPr>
          <a:xfrm>
            <a:off x="2131143" y="2289417"/>
            <a:ext cx="12582424" cy="2437845"/>
          </a:xfrm>
          <a:custGeom>
            <a:avLst/>
            <a:gdLst/>
            <a:ahLst/>
            <a:cxnLst/>
            <a:rect l="l" t="t" r="r" b="b"/>
            <a:pathLst>
              <a:path w="12582424" h="2437845">
                <a:moveTo>
                  <a:pt x="0" y="0"/>
                </a:moveTo>
                <a:lnTo>
                  <a:pt x="12582424" y="0"/>
                </a:lnTo>
                <a:lnTo>
                  <a:pt x="12582424" y="2437845"/>
                </a:lnTo>
                <a:lnTo>
                  <a:pt x="0" y="2437845"/>
                </a:lnTo>
                <a:lnTo>
                  <a:pt x="0" y="0"/>
                </a:lnTo>
                <a:close/>
              </a:path>
            </a:pathLst>
          </a:custGeom>
          <a:blipFill>
            <a:blip r:embed="rId8"/>
            <a:stretch>
              <a:fillRect/>
            </a:stretch>
          </a:blipFill>
        </p:spPr>
      </p:sp>
      <p:sp>
        <p:nvSpPr>
          <p:cNvPr id="7" name="Freeform 7"/>
          <p:cNvSpPr/>
          <p:nvPr/>
        </p:nvSpPr>
        <p:spPr>
          <a:xfrm>
            <a:off x="6632346" y="5143500"/>
            <a:ext cx="6178937" cy="4197904"/>
          </a:xfrm>
          <a:custGeom>
            <a:avLst/>
            <a:gdLst/>
            <a:ahLst/>
            <a:cxnLst/>
            <a:rect l="l" t="t" r="r" b="b"/>
            <a:pathLst>
              <a:path w="6178937" h="4197904">
                <a:moveTo>
                  <a:pt x="0" y="0"/>
                </a:moveTo>
                <a:lnTo>
                  <a:pt x="6178937" y="0"/>
                </a:lnTo>
                <a:lnTo>
                  <a:pt x="6178937" y="4197904"/>
                </a:lnTo>
                <a:lnTo>
                  <a:pt x="0" y="4197904"/>
                </a:lnTo>
                <a:lnTo>
                  <a:pt x="0" y="0"/>
                </a:lnTo>
                <a:close/>
              </a:path>
            </a:pathLst>
          </a:custGeom>
          <a:blipFill>
            <a:blip r:embed="rId9"/>
            <a:stretch>
              <a:fillRect/>
            </a:stretch>
          </a:blipFill>
        </p:spPr>
      </p:sp>
      <p:sp>
        <p:nvSpPr>
          <p:cNvPr id="8" name="TextBox 8"/>
          <p:cNvSpPr txBox="1"/>
          <p:nvPr/>
        </p:nvSpPr>
        <p:spPr>
          <a:xfrm>
            <a:off x="2131143" y="1190925"/>
            <a:ext cx="14025713" cy="679450"/>
          </a:xfrm>
          <a:prstGeom prst="rect">
            <a:avLst/>
          </a:prstGeom>
        </p:spPr>
        <p:txBody>
          <a:bodyPr lIns="0" tIns="0" rIns="0" bIns="0" rtlCol="0" anchor="t">
            <a:spAutoFit/>
          </a:bodyPr>
          <a:lstStyle/>
          <a:p>
            <a:pPr algn="l">
              <a:lnSpc>
                <a:spcPts val="5599"/>
              </a:lnSpc>
              <a:spcBef>
                <a:spcPct val="0"/>
              </a:spcBef>
            </a:pPr>
            <a:r>
              <a:rPr lang="en-US" sz="3999" b="1" dirty="0">
                <a:solidFill>
                  <a:srgbClr val="FFFFFF"/>
                </a:solidFill>
                <a:latin typeface="Canva Sans Bold"/>
                <a:ea typeface="Canva Sans Bold"/>
                <a:cs typeface="Canva Sans Bold"/>
                <a:sym typeface="Canva Sans Bold"/>
              </a:rPr>
              <a:t>16.What is the global share (%) of emissions by country?</a:t>
            </a:r>
          </a:p>
        </p:txBody>
      </p:sp>
      <p:sp>
        <p:nvSpPr>
          <p:cNvPr id="9" name="Freeform 9"/>
          <p:cNvSpPr/>
          <p:nvPr/>
        </p:nvSpPr>
        <p:spPr>
          <a:xfrm>
            <a:off x="13712957" y="6856332"/>
            <a:ext cx="3298368" cy="3254389"/>
          </a:xfrm>
          <a:custGeom>
            <a:avLst/>
            <a:gdLst/>
            <a:ahLst/>
            <a:cxnLst/>
            <a:rect l="l" t="t" r="r" b="b"/>
            <a:pathLst>
              <a:path w="3298368" h="3254389">
                <a:moveTo>
                  <a:pt x="0" y="0"/>
                </a:moveTo>
                <a:lnTo>
                  <a:pt x="3298368" y="0"/>
                </a:lnTo>
                <a:lnTo>
                  <a:pt x="3298368" y="3254389"/>
                </a:lnTo>
                <a:lnTo>
                  <a:pt x="0" y="3254389"/>
                </a:lnTo>
                <a:lnTo>
                  <a:pt x="0" y="0"/>
                </a:lnTo>
                <a:close/>
              </a:path>
            </a:pathLst>
          </a:custGeom>
          <a:blipFill>
            <a:blip r:embed="rId10"/>
            <a:stretch>
              <a:fillRect/>
            </a:stretch>
          </a:blipFill>
        </p:spPr>
      </p:sp>
      <p:sp>
        <p:nvSpPr>
          <p:cNvPr id="10" name="Freeform 10"/>
          <p:cNvSpPr/>
          <p:nvPr/>
        </p:nvSpPr>
        <p:spPr>
          <a:xfrm>
            <a:off x="14495194" y="264857"/>
            <a:ext cx="3332736" cy="433256"/>
          </a:xfrm>
          <a:custGeom>
            <a:avLst/>
            <a:gdLst/>
            <a:ahLst/>
            <a:cxnLst/>
            <a:rect l="l" t="t" r="r" b="b"/>
            <a:pathLst>
              <a:path w="3332736" h="433256">
                <a:moveTo>
                  <a:pt x="0" y="0"/>
                </a:moveTo>
                <a:lnTo>
                  <a:pt x="3332737" y="0"/>
                </a:lnTo>
                <a:lnTo>
                  <a:pt x="3332737" y="433256"/>
                </a:lnTo>
                <a:lnTo>
                  <a:pt x="0" y="433256"/>
                </a:lnTo>
                <a:lnTo>
                  <a:pt x="0" y="0"/>
                </a:lnTo>
                <a:close/>
              </a:path>
            </a:pathLst>
          </a:custGeom>
          <a:blipFill>
            <a:blip r:embed="rId11"/>
            <a:stretch>
              <a:fillRect/>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97BC58"/>
        </a:solidFill>
        <a:effectLst/>
      </p:bgPr>
    </p:bg>
    <p:spTree>
      <p:nvGrpSpPr>
        <p:cNvPr id="1" name=""/>
        <p:cNvGrpSpPr/>
        <p:nvPr/>
      </p:nvGrpSpPr>
      <p:grpSpPr>
        <a:xfrm>
          <a:off x="0" y="0"/>
          <a:ext cx="0" cy="0"/>
          <a:chOff x="0" y="0"/>
          <a:chExt cx="0" cy="0"/>
        </a:xfrm>
      </p:grpSpPr>
      <p:sp>
        <p:nvSpPr>
          <p:cNvPr id="2" name="AutoShape 2"/>
          <p:cNvSpPr/>
          <p:nvPr/>
        </p:nvSpPr>
        <p:spPr>
          <a:xfrm>
            <a:off x="1295400" y="1616825"/>
            <a:ext cx="0" cy="2521434"/>
          </a:xfrm>
          <a:prstGeom prst="line">
            <a:avLst/>
          </a:prstGeom>
          <a:ln w="114300" cap="flat">
            <a:solidFill>
              <a:srgbClr val="8AB248"/>
            </a:solidFill>
            <a:prstDash val="solid"/>
            <a:headEnd type="none" w="sm" len="sm"/>
            <a:tailEnd type="none" w="sm" len="sm"/>
          </a:ln>
        </p:spPr>
      </p:sp>
      <p:sp>
        <p:nvSpPr>
          <p:cNvPr id="3" name="Freeform 3"/>
          <p:cNvSpPr/>
          <p:nvPr/>
        </p:nvSpPr>
        <p:spPr>
          <a:xfrm rot="2868491">
            <a:off x="14936073" y="6362491"/>
            <a:ext cx="1912995" cy="3530696"/>
          </a:xfrm>
          <a:custGeom>
            <a:avLst/>
            <a:gdLst/>
            <a:ahLst/>
            <a:cxnLst/>
            <a:rect l="l" t="t" r="r" b="b"/>
            <a:pathLst>
              <a:path w="1912995" h="3530696">
                <a:moveTo>
                  <a:pt x="0" y="0"/>
                </a:moveTo>
                <a:lnTo>
                  <a:pt x="1912995" y="0"/>
                </a:lnTo>
                <a:lnTo>
                  <a:pt x="1912995" y="3530696"/>
                </a:lnTo>
                <a:lnTo>
                  <a:pt x="0" y="35306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407861" y="7171454"/>
            <a:ext cx="3661432" cy="3115546"/>
          </a:xfrm>
          <a:custGeom>
            <a:avLst/>
            <a:gdLst/>
            <a:ahLst/>
            <a:cxnLst/>
            <a:rect l="l" t="t" r="r" b="b"/>
            <a:pathLst>
              <a:path w="3661432" h="3115546">
                <a:moveTo>
                  <a:pt x="0" y="0"/>
                </a:moveTo>
                <a:lnTo>
                  <a:pt x="3661432" y="0"/>
                </a:lnTo>
                <a:lnTo>
                  <a:pt x="3661432" y="3115546"/>
                </a:lnTo>
                <a:lnTo>
                  <a:pt x="0" y="31155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5468600" y="952500"/>
            <a:ext cx="2661661" cy="2898838"/>
          </a:xfrm>
          <a:custGeom>
            <a:avLst/>
            <a:gdLst/>
            <a:ahLst/>
            <a:cxnLst/>
            <a:rect l="l" t="t" r="r" b="b"/>
            <a:pathLst>
              <a:path w="2661661" h="2898838">
                <a:moveTo>
                  <a:pt x="0" y="0"/>
                </a:moveTo>
                <a:lnTo>
                  <a:pt x="2661660" y="0"/>
                </a:lnTo>
                <a:lnTo>
                  <a:pt x="2661660" y="2898838"/>
                </a:lnTo>
                <a:lnTo>
                  <a:pt x="0" y="28988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dirty="0"/>
          </a:p>
        </p:txBody>
      </p:sp>
      <p:sp>
        <p:nvSpPr>
          <p:cNvPr id="6" name="Freeform 6"/>
          <p:cNvSpPr/>
          <p:nvPr/>
        </p:nvSpPr>
        <p:spPr>
          <a:xfrm>
            <a:off x="2131143" y="2877542"/>
            <a:ext cx="8067941" cy="3615733"/>
          </a:xfrm>
          <a:custGeom>
            <a:avLst/>
            <a:gdLst/>
            <a:ahLst/>
            <a:cxnLst/>
            <a:rect l="l" t="t" r="r" b="b"/>
            <a:pathLst>
              <a:path w="8067941" h="3615733">
                <a:moveTo>
                  <a:pt x="0" y="0"/>
                </a:moveTo>
                <a:lnTo>
                  <a:pt x="8067941" y="0"/>
                </a:lnTo>
                <a:lnTo>
                  <a:pt x="8067941" y="3615733"/>
                </a:lnTo>
                <a:lnTo>
                  <a:pt x="0" y="3615733"/>
                </a:lnTo>
                <a:lnTo>
                  <a:pt x="0" y="0"/>
                </a:lnTo>
                <a:close/>
              </a:path>
            </a:pathLst>
          </a:custGeom>
          <a:blipFill>
            <a:blip r:embed="rId8"/>
            <a:stretch>
              <a:fillRect/>
            </a:stretch>
          </a:blipFill>
        </p:spPr>
      </p:sp>
      <p:sp>
        <p:nvSpPr>
          <p:cNvPr id="7" name="Freeform 7"/>
          <p:cNvSpPr/>
          <p:nvPr/>
        </p:nvSpPr>
        <p:spPr>
          <a:xfrm>
            <a:off x="5021750" y="6861827"/>
            <a:ext cx="10018418" cy="2599013"/>
          </a:xfrm>
          <a:custGeom>
            <a:avLst/>
            <a:gdLst/>
            <a:ahLst/>
            <a:cxnLst/>
            <a:rect l="l" t="t" r="r" b="b"/>
            <a:pathLst>
              <a:path w="10018418" h="2599013">
                <a:moveTo>
                  <a:pt x="0" y="0"/>
                </a:moveTo>
                <a:lnTo>
                  <a:pt x="10018419" y="0"/>
                </a:lnTo>
                <a:lnTo>
                  <a:pt x="10018419" y="2599013"/>
                </a:lnTo>
                <a:lnTo>
                  <a:pt x="0" y="2599013"/>
                </a:lnTo>
                <a:lnTo>
                  <a:pt x="0" y="0"/>
                </a:lnTo>
                <a:close/>
              </a:path>
            </a:pathLst>
          </a:custGeom>
          <a:blipFill>
            <a:blip r:embed="rId9"/>
            <a:stretch>
              <a:fillRect/>
            </a:stretch>
          </a:blipFill>
        </p:spPr>
      </p:sp>
      <p:sp>
        <p:nvSpPr>
          <p:cNvPr id="8" name="TextBox 8"/>
          <p:cNvSpPr txBox="1"/>
          <p:nvPr/>
        </p:nvSpPr>
        <p:spPr>
          <a:xfrm>
            <a:off x="2131143" y="1190925"/>
            <a:ext cx="14025713" cy="1384300"/>
          </a:xfrm>
          <a:prstGeom prst="rect">
            <a:avLst/>
          </a:prstGeom>
        </p:spPr>
        <p:txBody>
          <a:bodyPr lIns="0" tIns="0" rIns="0" bIns="0" rtlCol="0" anchor="t">
            <a:spAutoFit/>
          </a:bodyPr>
          <a:lstStyle/>
          <a:p>
            <a:pPr algn="l">
              <a:lnSpc>
                <a:spcPts val="5599"/>
              </a:lnSpc>
              <a:spcBef>
                <a:spcPct val="0"/>
              </a:spcBef>
            </a:pPr>
            <a:r>
              <a:rPr lang="en-US" sz="3999" b="1" dirty="0">
                <a:solidFill>
                  <a:srgbClr val="FFFFFF"/>
                </a:solidFill>
                <a:latin typeface="Canva Sans Bold"/>
                <a:ea typeface="Canva Sans Bold"/>
                <a:cs typeface="Canva Sans Bold"/>
                <a:sym typeface="Canva Sans Bold"/>
              </a:rPr>
              <a:t>17.What is the global average GDP, emission, and population by year?</a:t>
            </a:r>
          </a:p>
        </p:txBody>
      </p:sp>
      <p:sp>
        <p:nvSpPr>
          <p:cNvPr id="9" name="Freeform 9"/>
          <p:cNvSpPr/>
          <p:nvPr/>
        </p:nvSpPr>
        <p:spPr>
          <a:xfrm>
            <a:off x="13654881" y="2593388"/>
            <a:ext cx="2770576" cy="3899887"/>
          </a:xfrm>
          <a:custGeom>
            <a:avLst/>
            <a:gdLst/>
            <a:ahLst/>
            <a:cxnLst/>
            <a:rect l="l" t="t" r="r" b="b"/>
            <a:pathLst>
              <a:path w="2770576" h="3899887">
                <a:moveTo>
                  <a:pt x="0" y="0"/>
                </a:moveTo>
                <a:lnTo>
                  <a:pt x="2770576" y="0"/>
                </a:lnTo>
                <a:lnTo>
                  <a:pt x="2770576" y="3899887"/>
                </a:lnTo>
                <a:lnTo>
                  <a:pt x="0" y="3899887"/>
                </a:lnTo>
                <a:lnTo>
                  <a:pt x="0" y="0"/>
                </a:lnTo>
                <a:close/>
              </a:path>
            </a:pathLst>
          </a:custGeom>
          <a:blipFill>
            <a:blip r:embed="rId10"/>
            <a:stretch>
              <a:fillRect/>
            </a:stretch>
          </a:blipFill>
        </p:spPr>
      </p:sp>
      <p:sp>
        <p:nvSpPr>
          <p:cNvPr id="10" name="Freeform 10"/>
          <p:cNvSpPr/>
          <p:nvPr/>
        </p:nvSpPr>
        <p:spPr>
          <a:xfrm>
            <a:off x="14495194" y="264857"/>
            <a:ext cx="3332736" cy="433256"/>
          </a:xfrm>
          <a:custGeom>
            <a:avLst/>
            <a:gdLst/>
            <a:ahLst/>
            <a:cxnLst/>
            <a:rect l="l" t="t" r="r" b="b"/>
            <a:pathLst>
              <a:path w="3332736" h="433256">
                <a:moveTo>
                  <a:pt x="0" y="0"/>
                </a:moveTo>
                <a:lnTo>
                  <a:pt x="3332737" y="0"/>
                </a:lnTo>
                <a:lnTo>
                  <a:pt x="3332737" y="433256"/>
                </a:lnTo>
                <a:lnTo>
                  <a:pt x="0" y="433256"/>
                </a:lnTo>
                <a:lnTo>
                  <a:pt x="0" y="0"/>
                </a:lnTo>
                <a:close/>
              </a:path>
            </a:pathLst>
          </a:custGeom>
          <a:blipFill>
            <a:blip r:embed="rId11"/>
            <a:stretch>
              <a:fillRect/>
            </a:stretch>
          </a:blipFill>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97BC58"/>
        </a:solidFill>
        <a:effectLst/>
      </p:bgPr>
    </p:bg>
    <p:spTree>
      <p:nvGrpSpPr>
        <p:cNvPr id="1" name=""/>
        <p:cNvGrpSpPr/>
        <p:nvPr/>
      </p:nvGrpSpPr>
      <p:grpSpPr>
        <a:xfrm>
          <a:off x="0" y="0"/>
          <a:ext cx="0" cy="0"/>
          <a:chOff x="0" y="0"/>
          <a:chExt cx="0" cy="0"/>
        </a:xfrm>
      </p:grpSpPr>
      <p:sp>
        <p:nvSpPr>
          <p:cNvPr id="2" name="AutoShape 2"/>
          <p:cNvSpPr/>
          <p:nvPr/>
        </p:nvSpPr>
        <p:spPr>
          <a:xfrm flipV="1">
            <a:off x="1856288" y="4189958"/>
            <a:ext cx="5824332" cy="0"/>
          </a:xfrm>
          <a:prstGeom prst="line">
            <a:avLst/>
          </a:prstGeom>
          <a:ln w="114300" cap="flat">
            <a:solidFill>
              <a:srgbClr val="8AB248"/>
            </a:solidFill>
            <a:prstDash val="solid"/>
            <a:headEnd type="none" w="sm" len="sm"/>
            <a:tailEnd type="none" w="sm" len="sm"/>
          </a:ln>
        </p:spPr>
      </p:sp>
      <p:sp>
        <p:nvSpPr>
          <p:cNvPr id="3" name="TextBox 3"/>
          <p:cNvSpPr txBox="1"/>
          <p:nvPr/>
        </p:nvSpPr>
        <p:spPr>
          <a:xfrm>
            <a:off x="805290" y="2211825"/>
            <a:ext cx="16454010" cy="8229279"/>
          </a:xfrm>
          <a:prstGeom prst="rect">
            <a:avLst/>
          </a:prstGeom>
        </p:spPr>
        <p:txBody>
          <a:bodyPr lIns="0" tIns="0" rIns="0" bIns="0" rtlCol="0" anchor="t">
            <a:spAutoFit/>
          </a:bodyPr>
          <a:lstStyle/>
          <a:p>
            <a:pPr marL="812350" lvl="1" indent="-406175" algn="l">
              <a:lnSpc>
                <a:spcPts val="5267"/>
              </a:lnSpc>
              <a:buFont typeface="Arial"/>
              <a:buChar char="•"/>
            </a:pPr>
            <a:r>
              <a:rPr lang="en-US" sz="3762" dirty="0">
                <a:solidFill>
                  <a:srgbClr val="FFFFFF"/>
                </a:solidFill>
                <a:latin typeface="Dreaming Outloud Sans Alt"/>
                <a:ea typeface="Dreaming Outloud Sans Alt"/>
                <a:cs typeface="Dreaming Outloud Sans Alt"/>
                <a:sym typeface="Dreaming Outloud Sans Alt"/>
              </a:rPr>
              <a:t>Energy consumption has increased steadily over the years for most countries, especially major economies.</a:t>
            </a:r>
          </a:p>
          <a:p>
            <a:pPr marL="920297" lvl="1" indent="-460149" algn="l">
              <a:lnSpc>
                <a:spcPts val="5967"/>
              </a:lnSpc>
              <a:buFont typeface="Arial"/>
              <a:buChar char="•"/>
            </a:pPr>
            <a:r>
              <a:rPr lang="en-US" sz="4262" dirty="0">
                <a:solidFill>
                  <a:srgbClr val="FFFFFF"/>
                </a:solidFill>
                <a:latin typeface="Dreaming Outloud Sans Alt"/>
                <a:ea typeface="Dreaming Outloud Sans Alt"/>
                <a:cs typeface="Dreaming Outloud Sans Alt"/>
                <a:sym typeface="Dreaming Outloud Sans Alt"/>
              </a:rPr>
              <a:t>Countries with higher GDP generally show higher energy consumption, indicating a strong link between economic growth and energy usage.</a:t>
            </a:r>
          </a:p>
          <a:p>
            <a:pPr marL="812350" lvl="1" indent="-406175" algn="l">
              <a:lnSpc>
                <a:spcPts val="5267"/>
              </a:lnSpc>
              <a:buFont typeface="Arial"/>
              <a:buChar char="•"/>
            </a:pPr>
            <a:r>
              <a:rPr lang="en-US" sz="3762" dirty="0">
                <a:solidFill>
                  <a:srgbClr val="FFFFFF"/>
                </a:solidFill>
                <a:latin typeface="Dreaming Outloud Sans Alt"/>
                <a:ea typeface="Dreaming Outloud Sans Alt"/>
                <a:cs typeface="Dreaming Outloud Sans Alt"/>
                <a:sym typeface="Dreaming Outloud Sans Alt"/>
              </a:rPr>
              <a:t>Emissions are higher in countries that rely heavily on fossil fuels for energy production.</a:t>
            </a:r>
          </a:p>
          <a:p>
            <a:pPr marL="812350" lvl="1" indent="-406175" algn="l">
              <a:lnSpc>
                <a:spcPts val="5267"/>
              </a:lnSpc>
              <a:buFont typeface="Arial"/>
              <a:buChar char="•"/>
            </a:pPr>
            <a:r>
              <a:rPr lang="en-US" sz="3762" dirty="0">
                <a:solidFill>
                  <a:srgbClr val="FFFFFF"/>
                </a:solidFill>
                <a:latin typeface="Dreaming Outloud Sans Alt"/>
                <a:ea typeface="Dreaming Outloud Sans Alt"/>
                <a:cs typeface="Dreaming Outloud Sans Alt"/>
                <a:sym typeface="Dreaming Outloud Sans Alt"/>
              </a:rPr>
              <a:t>Population growth contributes to higher total emissions, but per-capita emissions vary significantly across countries.</a:t>
            </a:r>
          </a:p>
          <a:p>
            <a:pPr marL="812350" lvl="1" indent="-406175" algn="l">
              <a:lnSpc>
                <a:spcPts val="5267"/>
              </a:lnSpc>
              <a:buFont typeface="Arial"/>
              <a:buChar char="•"/>
            </a:pPr>
            <a:r>
              <a:rPr lang="en-US" sz="3762" dirty="0">
                <a:solidFill>
                  <a:srgbClr val="FFFFFF"/>
                </a:solidFill>
                <a:latin typeface="Dreaming Outloud Sans Alt"/>
                <a:ea typeface="Dreaming Outloud Sans Alt"/>
                <a:cs typeface="Dreaming Outloud Sans Alt"/>
                <a:sym typeface="Dreaming Outloud Sans Alt"/>
              </a:rPr>
              <a:t>Some developed countries show stable or reduced per-capita emissions despite economic growth, indicating better energy efficiency.</a:t>
            </a:r>
          </a:p>
          <a:p>
            <a:pPr algn="l">
              <a:lnSpc>
                <a:spcPts val="5267"/>
              </a:lnSpc>
              <a:spcBef>
                <a:spcPct val="0"/>
              </a:spcBef>
            </a:pPr>
            <a:endParaRPr lang="en-US" sz="3762" dirty="0">
              <a:solidFill>
                <a:srgbClr val="FFFFFF"/>
              </a:solidFill>
              <a:latin typeface="Dreaming Outloud Sans Alt"/>
              <a:ea typeface="Dreaming Outloud Sans Alt"/>
              <a:cs typeface="Dreaming Outloud Sans Alt"/>
              <a:sym typeface="Dreaming Outloud Sans Alt"/>
            </a:endParaRPr>
          </a:p>
        </p:txBody>
      </p:sp>
      <p:grpSp>
        <p:nvGrpSpPr>
          <p:cNvPr id="4" name="Group 4"/>
          <p:cNvGrpSpPr/>
          <p:nvPr/>
        </p:nvGrpSpPr>
        <p:grpSpPr>
          <a:xfrm>
            <a:off x="6317092" y="673189"/>
            <a:ext cx="4905290" cy="938091"/>
            <a:chOff x="0" y="0"/>
            <a:chExt cx="1291928" cy="247069"/>
          </a:xfrm>
        </p:grpSpPr>
        <p:sp>
          <p:nvSpPr>
            <p:cNvPr id="5" name="Freeform 5"/>
            <p:cNvSpPr/>
            <p:nvPr/>
          </p:nvSpPr>
          <p:spPr>
            <a:xfrm>
              <a:off x="0" y="0"/>
              <a:ext cx="1291928" cy="247069"/>
            </a:xfrm>
            <a:custGeom>
              <a:avLst/>
              <a:gdLst/>
              <a:ahLst/>
              <a:cxnLst/>
              <a:rect l="l" t="t" r="r" b="b"/>
              <a:pathLst>
                <a:path w="1291928" h="247069">
                  <a:moveTo>
                    <a:pt x="80492" y="0"/>
                  </a:moveTo>
                  <a:lnTo>
                    <a:pt x="1211436" y="0"/>
                  </a:lnTo>
                  <a:cubicBezTo>
                    <a:pt x="1232784" y="0"/>
                    <a:pt x="1253257" y="8480"/>
                    <a:pt x="1268353" y="23576"/>
                  </a:cubicBezTo>
                  <a:cubicBezTo>
                    <a:pt x="1283448" y="38671"/>
                    <a:pt x="1291928" y="59144"/>
                    <a:pt x="1291928" y="80492"/>
                  </a:cubicBezTo>
                  <a:lnTo>
                    <a:pt x="1291928" y="166577"/>
                  </a:lnTo>
                  <a:cubicBezTo>
                    <a:pt x="1291928" y="187925"/>
                    <a:pt x="1283448" y="208398"/>
                    <a:pt x="1268353" y="223494"/>
                  </a:cubicBezTo>
                  <a:cubicBezTo>
                    <a:pt x="1253257" y="238589"/>
                    <a:pt x="1232784" y="247069"/>
                    <a:pt x="1211436" y="247069"/>
                  </a:cubicBezTo>
                  <a:lnTo>
                    <a:pt x="80492" y="247069"/>
                  </a:lnTo>
                  <a:cubicBezTo>
                    <a:pt x="59144" y="247069"/>
                    <a:pt x="38671" y="238589"/>
                    <a:pt x="23576" y="223494"/>
                  </a:cubicBezTo>
                  <a:cubicBezTo>
                    <a:pt x="8480" y="208398"/>
                    <a:pt x="0" y="187925"/>
                    <a:pt x="0" y="166577"/>
                  </a:cubicBezTo>
                  <a:lnTo>
                    <a:pt x="0" y="80492"/>
                  </a:lnTo>
                  <a:cubicBezTo>
                    <a:pt x="0" y="59144"/>
                    <a:pt x="8480" y="38671"/>
                    <a:pt x="23576" y="23576"/>
                  </a:cubicBezTo>
                  <a:cubicBezTo>
                    <a:pt x="38671" y="8480"/>
                    <a:pt x="59144" y="0"/>
                    <a:pt x="80492" y="0"/>
                  </a:cubicBezTo>
                  <a:close/>
                </a:path>
              </a:pathLst>
            </a:custGeom>
            <a:solidFill>
              <a:srgbClr val="305542"/>
            </a:solidFill>
          </p:spPr>
        </p:sp>
        <p:sp>
          <p:nvSpPr>
            <p:cNvPr id="6" name="TextBox 6"/>
            <p:cNvSpPr txBox="1"/>
            <p:nvPr/>
          </p:nvSpPr>
          <p:spPr>
            <a:xfrm>
              <a:off x="0" y="-38100"/>
              <a:ext cx="1291928" cy="285169"/>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5966283" y="973235"/>
            <a:ext cx="5881871" cy="930275"/>
          </a:xfrm>
          <a:prstGeom prst="rect">
            <a:avLst/>
          </a:prstGeom>
        </p:spPr>
        <p:txBody>
          <a:bodyPr lIns="0" tIns="0" rIns="0" bIns="0" rtlCol="0" anchor="t">
            <a:spAutoFit/>
          </a:bodyPr>
          <a:lstStyle/>
          <a:p>
            <a:pPr algn="ctr">
              <a:lnSpc>
                <a:spcPts val="6999"/>
              </a:lnSpc>
            </a:pPr>
            <a:r>
              <a:rPr lang="en-US" sz="6999">
                <a:solidFill>
                  <a:srgbClr val="FFFFFF"/>
                </a:solidFill>
                <a:latin typeface="Pagkaki"/>
                <a:ea typeface="Pagkaki"/>
                <a:cs typeface="Pagkaki"/>
                <a:sym typeface="Pagkaki"/>
              </a:rPr>
              <a:t>INSIGHTS</a:t>
            </a:r>
          </a:p>
        </p:txBody>
      </p:sp>
      <p:sp>
        <p:nvSpPr>
          <p:cNvPr id="9" name="Freeform 9"/>
          <p:cNvSpPr/>
          <p:nvPr/>
        </p:nvSpPr>
        <p:spPr>
          <a:xfrm>
            <a:off x="15120966" y="670358"/>
            <a:ext cx="2815760" cy="2779923"/>
          </a:xfrm>
          <a:custGeom>
            <a:avLst/>
            <a:gdLst/>
            <a:ahLst/>
            <a:cxnLst/>
            <a:rect l="l" t="t" r="r" b="b"/>
            <a:pathLst>
              <a:path w="2815760" h="2779923">
                <a:moveTo>
                  <a:pt x="0" y="0"/>
                </a:moveTo>
                <a:lnTo>
                  <a:pt x="2815760" y="0"/>
                </a:lnTo>
                <a:lnTo>
                  <a:pt x="2815760" y="2779923"/>
                </a:lnTo>
                <a:lnTo>
                  <a:pt x="0" y="27799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rot="2868491">
            <a:off x="1184591" y="-501644"/>
            <a:ext cx="1912995" cy="3530696"/>
          </a:xfrm>
          <a:custGeom>
            <a:avLst/>
            <a:gdLst/>
            <a:ahLst/>
            <a:cxnLst/>
            <a:rect l="l" t="t" r="r" b="b"/>
            <a:pathLst>
              <a:path w="1912995" h="3530696">
                <a:moveTo>
                  <a:pt x="0" y="0"/>
                </a:moveTo>
                <a:lnTo>
                  <a:pt x="1912995" y="0"/>
                </a:lnTo>
                <a:lnTo>
                  <a:pt x="1912995" y="3530696"/>
                </a:lnTo>
                <a:lnTo>
                  <a:pt x="0" y="35306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2807498" y="912771"/>
            <a:ext cx="236782" cy="229463"/>
          </a:xfrm>
          <a:custGeom>
            <a:avLst/>
            <a:gdLst/>
            <a:ahLst/>
            <a:cxnLst/>
            <a:rect l="l" t="t" r="r" b="b"/>
            <a:pathLst>
              <a:path w="236782" h="229463">
                <a:moveTo>
                  <a:pt x="0" y="0"/>
                </a:moveTo>
                <a:lnTo>
                  <a:pt x="236782" y="0"/>
                </a:lnTo>
                <a:lnTo>
                  <a:pt x="236782" y="229463"/>
                </a:lnTo>
                <a:lnTo>
                  <a:pt x="0" y="2294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1028700" y="5268490"/>
            <a:ext cx="236782" cy="229463"/>
          </a:xfrm>
          <a:custGeom>
            <a:avLst/>
            <a:gdLst/>
            <a:ahLst/>
            <a:cxnLst/>
            <a:rect l="l" t="t" r="r" b="b"/>
            <a:pathLst>
              <a:path w="236782" h="229463">
                <a:moveTo>
                  <a:pt x="0" y="0"/>
                </a:moveTo>
                <a:lnTo>
                  <a:pt x="236782" y="0"/>
                </a:lnTo>
                <a:lnTo>
                  <a:pt x="236782" y="229463"/>
                </a:lnTo>
                <a:lnTo>
                  <a:pt x="0" y="2294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17529564" y="2928545"/>
            <a:ext cx="236782" cy="229463"/>
          </a:xfrm>
          <a:custGeom>
            <a:avLst/>
            <a:gdLst/>
            <a:ahLst/>
            <a:cxnLst/>
            <a:rect l="l" t="t" r="r" b="b"/>
            <a:pathLst>
              <a:path w="236782" h="229463">
                <a:moveTo>
                  <a:pt x="0" y="0"/>
                </a:moveTo>
                <a:lnTo>
                  <a:pt x="236782" y="0"/>
                </a:lnTo>
                <a:lnTo>
                  <a:pt x="236782" y="229463"/>
                </a:lnTo>
                <a:lnTo>
                  <a:pt x="0" y="2294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6918808" y="9258300"/>
            <a:ext cx="236782" cy="229463"/>
          </a:xfrm>
          <a:custGeom>
            <a:avLst/>
            <a:gdLst/>
            <a:ahLst/>
            <a:cxnLst/>
            <a:rect l="l" t="t" r="r" b="b"/>
            <a:pathLst>
              <a:path w="236782" h="229463">
                <a:moveTo>
                  <a:pt x="0" y="0"/>
                </a:moveTo>
                <a:lnTo>
                  <a:pt x="236782" y="0"/>
                </a:lnTo>
                <a:lnTo>
                  <a:pt x="236782" y="229463"/>
                </a:lnTo>
                <a:lnTo>
                  <a:pt x="0" y="2294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Freeform 15"/>
          <p:cNvSpPr/>
          <p:nvPr/>
        </p:nvSpPr>
        <p:spPr>
          <a:xfrm>
            <a:off x="13901867" y="5883132"/>
            <a:ext cx="4084874" cy="4114800"/>
          </a:xfrm>
          <a:custGeom>
            <a:avLst/>
            <a:gdLst/>
            <a:ahLst/>
            <a:cxnLst/>
            <a:rect l="l" t="t" r="r" b="b"/>
            <a:pathLst>
              <a:path w="4084874" h="4114800">
                <a:moveTo>
                  <a:pt x="0" y="0"/>
                </a:moveTo>
                <a:lnTo>
                  <a:pt x="4084874" y="0"/>
                </a:lnTo>
                <a:lnTo>
                  <a:pt x="4084874" y="4114800"/>
                </a:lnTo>
                <a:lnTo>
                  <a:pt x="0" y="4114800"/>
                </a:lnTo>
                <a:lnTo>
                  <a:pt x="0" y="0"/>
                </a:lnTo>
                <a:close/>
              </a:path>
            </a:pathLst>
          </a:custGeom>
          <a:blipFill>
            <a:blip r:embed="rId8">
              <a:alphaModFix amt="18000"/>
              <a:extLst>
                <a:ext uri="{96DAC541-7B7A-43D3-8B79-37D633B846F1}">
                  <asvg:svgBlip xmlns:asvg="http://schemas.microsoft.com/office/drawing/2016/SVG/main" r:embed="rId9"/>
                </a:ext>
              </a:extLst>
            </a:blip>
            <a:stretch>
              <a:fillRect/>
            </a:stretch>
          </a:blipFill>
        </p:spPr>
      </p:sp>
      <p:sp>
        <p:nvSpPr>
          <p:cNvPr id="16" name="Freeform 16"/>
          <p:cNvSpPr/>
          <p:nvPr/>
        </p:nvSpPr>
        <p:spPr>
          <a:xfrm>
            <a:off x="14495194" y="264857"/>
            <a:ext cx="3332736" cy="433256"/>
          </a:xfrm>
          <a:custGeom>
            <a:avLst/>
            <a:gdLst/>
            <a:ahLst/>
            <a:cxnLst/>
            <a:rect l="l" t="t" r="r" b="b"/>
            <a:pathLst>
              <a:path w="3332736" h="433256">
                <a:moveTo>
                  <a:pt x="0" y="0"/>
                </a:moveTo>
                <a:lnTo>
                  <a:pt x="3332737" y="0"/>
                </a:lnTo>
                <a:lnTo>
                  <a:pt x="3332737" y="433256"/>
                </a:lnTo>
                <a:lnTo>
                  <a:pt x="0" y="433256"/>
                </a:lnTo>
                <a:lnTo>
                  <a:pt x="0" y="0"/>
                </a:lnTo>
                <a:close/>
              </a:path>
            </a:pathLst>
          </a:custGeom>
          <a:blipFill>
            <a:blip r:embed="rId10"/>
            <a:stretch>
              <a:fillRect/>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97BC58"/>
        </a:solidFill>
        <a:effectLst/>
      </p:bgPr>
    </p:bg>
    <p:spTree>
      <p:nvGrpSpPr>
        <p:cNvPr id="1" name=""/>
        <p:cNvGrpSpPr/>
        <p:nvPr/>
      </p:nvGrpSpPr>
      <p:grpSpPr>
        <a:xfrm>
          <a:off x="0" y="0"/>
          <a:ext cx="0" cy="0"/>
          <a:chOff x="0" y="0"/>
          <a:chExt cx="0" cy="0"/>
        </a:xfrm>
      </p:grpSpPr>
      <p:sp>
        <p:nvSpPr>
          <p:cNvPr id="2" name="TextBox 2"/>
          <p:cNvSpPr txBox="1"/>
          <p:nvPr/>
        </p:nvSpPr>
        <p:spPr>
          <a:xfrm>
            <a:off x="1147091" y="2461725"/>
            <a:ext cx="16443337" cy="6347892"/>
          </a:xfrm>
          <a:prstGeom prst="rect">
            <a:avLst/>
          </a:prstGeom>
        </p:spPr>
        <p:txBody>
          <a:bodyPr lIns="0" tIns="0" rIns="0" bIns="0" rtlCol="0" anchor="t">
            <a:spAutoFit/>
          </a:bodyPr>
          <a:lstStyle/>
          <a:p>
            <a:pPr algn="l">
              <a:lnSpc>
                <a:spcPts val="5477"/>
              </a:lnSpc>
              <a:spcBef>
                <a:spcPct val="0"/>
              </a:spcBef>
            </a:pPr>
            <a:r>
              <a:rPr lang="en-US" sz="3912" dirty="0">
                <a:solidFill>
                  <a:srgbClr val="FFFFFF"/>
                </a:solidFill>
                <a:latin typeface="Dreaming Outloud Sans Alt"/>
                <a:ea typeface="Dreaming Outloud Sans Alt"/>
                <a:cs typeface="Dreaming Outloud Sans Alt"/>
                <a:sym typeface="Dreaming Outloud Sans Alt"/>
              </a:rPr>
              <a:t>This project successfully analyzed global energy consumption data using SQL to understand the relationship between energy usage, production, emissions, GDP, and population across countries and years. The analysis showed that economic growth is closely linked to increased energy consumption and emissions. Population growth further adds to the overall environmental impact, while per-capita trends highlight differences in energy efficiency among countries. By organizing large datasets into a relational database and applying SQL queries, meaningful insights were extracted to support data-driven decision-making. </a:t>
            </a:r>
          </a:p>
        </p:txBody>
      </p:sp>
      <p:sp>
        <p:nvSpPr>
          <p:cNvPr id="3" name="Freeform 3"/>
          <p:cNvSpPr/>
          <p:nvPr/>
        </p:nvSpPr>
        <p:spPr>
          <a:xfrm>
            <a:off x="16367263" y="8264584"/>
            <a:ext cx="2020856" cy="1987429"/>
          </a:xfrm>
          <a:custGeom>
            <a:avLst/>
            <a:gdLst/>
            <a:ahLst/>
            <a:cxnLst/>
            <a:rect l="l" t="t" r="r" b="b"/>
            <a:pathLst>
              <a:path w="3123161" h="2657527">
                <a:moveTo>
                  <a:pt x="0" y="0"/>
                </a:moveTo>
                <a:lnTo>
                  <a:pt x="3123162" y="0"/>
                </a:lnTo>
                <a:lnTo>
                  <a:pt x="3123162" y="2657527"/>
                </a:lnTo>
                <a:lnTo>
                  <a:pt x="0" y="26575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2868491">
            <a:off x="13873571" y="-736648"/>
            <a:ext cx="1912995" cy="3530696"/>
          </a:xfrm>
          <a:custGeom>
            <a:avLst/>
            <a:gdLst/>
            <a:ahLst/>
            <a:cxnLst/>
            <a:rect l="l" t="t" r="r" b="b"/>
            <a:pathLst>
              <a:path w="1912995" h="3530696">
                <a:moveTo>
                  <a:pt x="0" y="0"/>
                </a:moveTo>
                <a:lnTo>
                  <a:pt x="1912995" y="0"/>
                </a:lnTo>
                <a:lnTo>
                  <a:pt x="1912995" y="3530696"/>
                </a:lnTo>
                <a:lnTo>
                  <a:pt x="0" y="35306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259300" y="1142234"/>
            <a:ext cx="236782" cy="229463"/>
          </a:xfrm>
          <a:custGeom>
            <a:avLst/>
            <a:gdLst/>
            <a:ahLst/>
            <a:cxnLst/>
            <a:rect l="l" t="t" r="r" b="b"/>
            <a:pathLst>
              <a:path w="236782" h="229463">
                <a:moveTo>
                  <a:pt x="0" y="0"/>
                </a:moveTo>
                <a:lnTo>
                  <a:pt x="236782" y="0"/>
                </a:lnTo>
                <a:lnTo>
                  <a:pt x="236782" y="229464"/>
                </a:lnTo>
                <a:lnTo>
                  <a:pt x="0" y="2294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9025609" y="9143568"/>
            <a:ext cx="236782" cy="229463"/>
          </a:xfrm>
          <a:custGeom>
            <a:avLst/>
            <a:gdLst/>
            <a:ahLst/>
            <a:cxnLst/>
            <a:rect l="l" t="t" r="r" b="b"/>
            <a:pathLst>
              <a:path w="236782" h="229463">
                <a:moveTo>
                  <a:pt x="0" y="0"/>
                </a:moveTo>
                <a:lnTo>
                  <a:pt x="236782" y="0"/>
                </a:lnTo>
                <a:lnTo>
                  <a:pt x="236782" y="229464"/>
                </a:lnTo>
                <a:lnTo>
                  <a:pt x="0" y="2294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910309" y="1636173"/>
            <a:ext cx="236782" cy="229463"/>
          </a:xfrm>
          <a:custGeom>
            <a:avLst/>
            <a:gdLst/>
            <a:ahLst/>
            <a:cxnLst/>
            <a:rect l="l" t="t" r="r" b="b"/>
            <a:pathLst>
              <a:path w="236782" h="229463">
                <a:moveTo>
                  <a:pt x="0" y="0"/>
                </a:moveTo>
                <a:lnTo>
                  <a:pt x="236782" y="0"/>
                </a:lnTo>
                <a:lnTo>
                  <a:pt x="236782" y="229464"/>
                </a:lnTo>
                <a:lnTo>
                  <a:pt x="0" y="2294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8480010" y="799237"/>
            <a:ext cx="236782" cy="229463"/>
          </a:xfrm>
          <a:custGeom>
            <a:avLst/>
            <a:gdLst/>
            <a:ahLst/>
            <a:cxnLst/>
            <a:rect l="l" t="t" r="r" b="b"/>
            <a:pathLst>
              <a:path w="236782" h="229463">
                <a:moveTo>
                  <a:pt x="0" y="0"/>
                </a:moveTo>
                <a:lnTo>
                  <a:pt x="236782" y="0"/>
                </a:lnTo>
                <a:lnTo>
                  <a:pt x="236782" y="229463"/>
                </a:lnTo>
                <a:lnTo>
                  <a:pt x="0" y="2294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3930636" y="2167986"/>
            <a:ext cx="10189946" cy="7911103"/>
          </a:xfrm>
          <a:custGeom>
            <a:avLst/>
            <a:gdLst/>
            <a:ahLst/>
            <a:cxnLst/>
            <a:rect l="l" t="t" r="r" b="b"/>
            <a:pathLst>
              <a:path w="10189946" h="7911103">
                <a:moveTo>
                  <a:pt x="0" y="0"/>
                </a:moveTo>
                <a:lnTo>
                  <a:pt x="10189946" y="0"/>
                </a:lnTo>
                <a:lnTo>
                  <a:pt x="10189946" y="7911103"/>
                </a:lnTo>
                <a:lnTo>
                  <a:pt x="0" y="7911103"/>
                </a:lnTo>
                <a:lnTo>
                  <a:pt x="0" y="0"/>
                </a:lnTo>
                <a:close/>
              </a:path>
            </a:pathLst>
          </a:custGeom>
          <a:blipFill>
            <a:blip r:embed="rId8">
              <a:alphaModFix amt="15000"/>
              <a:extLst>
                <a:ext uri="{96DAC541-7B7A-43D3-8B79-37D633B846F1}">
                  <asvg:svgBlip xmlns:asvg="http://schemas.microsoft.com/office/drawing/2016/SVG/main" r:embed="rId9"/>
                </a:ext>
              </a:extLst>
            </a:blip>
            <a:stretch>
              <a:fillRect/>
            </a:stretch>
          </a:blipFill>
        </p:spPr>
      </p:sp>
      <p:grpSp>
        <p:nvGrpSpPr>
          <p:cNvPr id="10" name="Group 10"/>
          <p:cNvGrpSpPr/>
          <p:nvPr/>
        </p:nvGrpSpPr>
        <p:grpSpPr>
          <a:xfrm>
            <a:off x="5820178" y="913968"/>
            <a:ext cx="5793228" cy="1079353"/>
            <a:chOff x="0" y="0"/>
            <a:chExt cx="1525788" cy="284274"/>
          </a:xfrm>
        </p:grpSpPr>
        <p:sp>
          <p:nvSpPr>
            <p:cNvPr id="11" name="Freeform 11"/>
            <p:cNvSpPr/>
            <p:nvPr/>
          </p:nvSpPr>
          <p:spPr>
            <a:xfrm>
              <a:off x="0" y="0"/>
              <a:ext cx="1525788" cy="284274"/>
            </a:xfrm>
            <a:custGeom>
              <a:avLst/>
              <a:gdLst/>
              <a:ahLst/>
              <a:cxnLst/>
              <a:rect l="l" t="t" r="r" b="b"/>
              <a:pathLst>
                <a:path w="1525788" h="284274">
                  <a:moveTo>
                    <a:pt x="68155" y="0"/>
                  </a:moveTo>
                  <a:lnTo>
                    <a:pt x="1457633" y="0"/>
                  </a:lnTo>
                  <a:cubicBezTo>
                    <a:pt x="1495274" y="0"/>
                    <a:pt x="1525788" y="30514"/>
                    <a:pt x="1525788" y="68155"/>
                  </a:cubicBezTo>
                  <a:lnTo>
                    <a:pt x="1525788" y="216119"/>
                  </a:lnTo>
                  <a:cubicBezTo>
                    <a:pt x="1525788" y="234195"/>
                    <a:pt x="1518608" y="251530"/>
                    <a:pt x="1505826" y="264312"/>
                  </a:cubicBezTo>
                  <a:cubicBezTo>
                    <a:pt x="1493045" y="277094"/>
                    <a:pt x="1475709" y="284274"/>
                    <a:pt x="1457633" y="284274"/>
                  </a:cubicBezTo>
                  <a:lnTo>
                    <a:pt x="68155" y="284274"/>
                  </a:lnTo>
                  <a:cubicBezTo>
                    <a:pt x="50079" y="284274"/>
                    <a:pt x="32744" y="277094"/>
                    <a:pt x="19962" y="264312"/>
                  </a:cubicBezTo>
                  <a:cubicBezTo>
                    <a:pt x="7181" y="251530"/>
                    <a:pt x="0" y="234195"/>
                    <a:pt x="0" y="216119"/>
                  </a:cubicBezTo>
                  <a:lnTo>
                    <a:pt x="0" y="68155"/>
                  </a:lnTo>
                  <a:cubicBezTo>
                    <a:pt x="0" y="50079"/>
                    <a:pt x="7181" y="32744"/>
                    <a:pt x="19962" y="19962"/>
                  </a:cubicBezTo>
                  <a:cubicBezTo>
                    <a:pt x="32744" y="7181"/>
                    <a:pt x="50079" y="0"/>
                    <a:pt x="68155" y="0"/>
                  </a:cubicBezTo>
                  <a:close/>
                </a:path>
              </a:pathLst>
            </a:custGeom>
            <a:solidFill>
              <a:srgbClr val="305542"/>
            </a:solidFill>
          </p:spPr>
        </p:sp>
        <p:sp>
          <p:nvSpPr>
            <p:cNvPr id="12" name="TextBox 12"/>
            <p:cNvSpPr txBox="1"/>
            <p:nvPr/>
          </p:nvSpPr>
          <p:spPr>
            <a:xfrm>
              <a:off x="0" y="-38100"/>
              <a:ext cx="1525788" cy="322374"/>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4938447" y="1237711"/>
            <a:ext cx="7461750" cy="930275"/>
          </a:xfrm>
          <a:prstGeom prst="rect">
            <a:avLst/>
          </a:prstGeom>
        </p:spPr>
        <p:txBody>
          <a:bodyPr lIns="0" tIns="0" rIns="0" bIns="0" rtlCol="0" anchor="t">
            <a:spAutoFit/>
          </a:bodyPr>
          <a:lstStyle/>
          <a:p>
            <a:pPr algn="ctr">
              <a:lnSpc>
                <a:spcPts val="6999"/>
              </a:lnSpc>
            </a:pPr>
            <a:r>
              <a:rPr lang="en-US" sz="6999">
                <a:solidFill>
                  <a:srgbClr val="FFFFFF"/>
                </a:solidFill>
                <a:latin typeface="Pagkaki"/>
                <a:ea typeface="Pagkaki"/>
                <a:cs typeface="Pagkaki"/>
                <a:sym typeface="Pagkaki"/>
              </a:rPr>
              <a:t>CONCLUSION</a:t>
            </a:r>
          </a:p>
        </p:txBody>
      </p:sp>
      <p:sp>
        <p:nvSpPr>
          <p:cNvPr id="14" name="Freeform 14"/>
          <p:cNvSpPr/>
          <p:nvPr/>
        </p:nvSpPr>
        <p:spPr>
          <a:xfrm>
            <a:off x="14495194" y="264857"/>
            <a:ext cx="3332736" cy="433256"/>
          </a:xfrm>
          <a:custGeom>
            <a:avLst/>
            <a:gdLst/>
            <a:ahLst/>
            <a:cxnLst/>
            <a:rect l="l" t="t" r="r" b="b"/>
            <a:pathLst>
              <a:path w="3332736" h="433256">
                <a:moveTo>
                  <a:pt x="0" y="0"/>
                </a:moveTo>
                <a:lnTo>
                  <a:pt x="3332737" y="0"/>
                </a:lnTo>
                <a:lnTo>
                  <a:pt x="3332737" y="433256"/>
                </a:lnTo>
                <a:lnTo>
                  <a:pt x="0" y="433256"/>
                </a:lnTo>
                <a:lnTo>
                  <a:pt x="0" y="0"/>
                </a:lnTo>
                <a:close/>
              </a:path>
            </a:pathLst>
          </a:custGeom>
          <a:blipFill>
            <a:blip r:embed="rId10"/>
            <a:stretch>
              <a:fillRect/>
            </a:stretch>
          </a:blipFill>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97BC58"/>
        </a:solidFill>
        <a:effectLst/>
      </p:bgPr>
    </p:bg>
    <p:spTree>
      <p:nvGrpSpPr>
        <p:cNvPr id="1" name=""/>
        <p:cNvGrpSpPr/>
        <p:nvPr/>
      </p:nvGrpSpPr>
      <p:grpSpPr>
        <a:xfrm>
          <a:off x="0" y="0"/>
          <a:ext cx="0" cy="0"/>
          <a:chOff x="0" y="0"/>
          <a:chExt cx="0" cy="0"/>
        </a:xfrm>
      </p:grpSpPr>
      <p:sp>
        <p:nvSpPr>
          <p:cNvPr id="2" name="AutoShape 2"/>
          <p:cNvSpPr/>
          <p:nvPr/>
        </p:nvSpPr>
        <p:spPr>
          <a:xfrm flipV="1">
            <a:off x="1856288" y="4687553"/>
            <a:ext cx="5824332" cy="0"/>
          </a:xfrm>
          <a:prstGeom prst="line">
            <a:avLst/>
          </a:prstGeom>
          <a:ln w="114300" cap="flat">
            <a:solidFill>
              <a:srgbClr val="8AB248"/>
            </a:solidFill>
            <a:prstDash val="solid"/>
            <a:headEnd type="none" w="sm" len="sm"/>
            <a:tailEnd type="none" w="sm" len="sm"/>
          </a:ln>
        </p:spPr>
      </p:sp>
      <p:sp>
        <p:nvSpPr>
          <p:cNvPr id="3" name="Freeform 3"/>
          <p:cNvSpPr/>
          <p:nvPr/>
        </p:nvSpPr>
        <p:spPr>
          <a:xfrm>
            <a:off x="14415961" y="698113"/>
            <a:ext cx="3661432" cy="3115546"/>
          </a:xfrm>
          <a:custGeom>
            <a:avLst/>
            <a:gdLst/>
            <a:ahLst/>
            <a:cxnLst/>
            <a:rect l="l" t="t" r="r" b="b"/>
            <a:pathLst>
              <a:path w="3661432" h="3115546">
                <a:moveTo>
                  <a:pt x="0" y="0"/>
                </a:moveTo>
                <a:lnTo>
                  <a:pt x="3661432" y="0"/>
                </a:lnTo>
                <a:lnTo>
                  <a:pt x="3661432" y="3115546"/>
                </a:lnTo>
                <a:lnTo>
                  <a:pt x="0" y="31155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758435" y="7168335"/>
            <a:ext cx="2815760" cy="2779923"/>
          </a:xfrm>
          <a:custGeom>
            <a:avLst/>
            <a:gdLst/>
            <a:ahLst/>
            <a:cxnLst/>
            <a:rect l="l" t="t" r="r" b="b"/>
            <a:pathLst>
              <a:path w="2815760" h="2779923">
                <a:moveTo>
                  <a:pt x="0" y="0"/>
                </a:moveTo>
                <a:lnTo>
                  <a:pt x="2815760" y="0"/>
                </a:lnTo>
                <a:lnTo>
                  <a:pt x="2815760" y="2779923"/>
                </a:lnTo>
                <a:lnTo>
                  <a:pt x="0" y="27799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2807498" y="912771"/>
            <a:ext cx="236782" cy="229463"/>
          </a:xfrm>
          <a:custGeom>
            <a:avLst/>
            <a:gdLst/>
            <a:ahLst/>
            <a:cxnLst/>
            <a:rect l="l" t="t" r="r" b="b"/>
            <a:pathLst>
              <a:path w="236782" h="229463">
                <a:moveTo>
                  <a:pt x="0" y="0"/>
                </a:moveTo>
                <a:lnTo>
                  <a:pt x="236782" y="0"/>
                </a:lnTo>
                <a:lnTo>
                  <a:pt x="236782" y="229463"/>
                </a:lnTo>
                <a:lnTo>
                  <a:pt x="0" y="2294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028700" y="5268490"/>
            <a:ext cx="236782" cy="229463"/>
          </a:xfrm>
          <a:custGeom>
            <a:avLst/>
            <a:gdLst/>
            <a:ahLst/>
            <a:cxnLst/>
            <a:rect l="l" t="t" r="r" b="b"/>
            <a:pathLst>
              <a:path w="236782" h="229463">
                <a:moveTo>
                  <a:pt x="0" y="0"/>
                </a:moveTo>
                <a:lnTo>
                  <a:pt x="236782" y="0"/>
                </a:lnTo>
                <a:lnTo>
                  <a:pt x="236782" y="229463"/>
                </a:lnTo>
                <a:lnTo>
                  <a:pt x="0" y="2294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7529564" y="2928545"/>
            <a:ext cx="236782" cy="229463"/>
          </a:xfrm>
          <a:custGeom>
            <a:avLst/>
            <a:gdLst/>
            <a:ahLst/>
            <a:cxnLst/>
            <a:rect l="l" t="t" r="r" b="b"/>
            <a:pathLst>
              <a:path w="236782" h="229463">
                <a:moveTo>
                  <a:pt x="0" y="0"/>
                </a:moveTo>
                <a:lnTo>
                  <a:pt x="236782" y="0"/>
                </a:lnTo>
                <a:lnTo>
                  <a:pt x="236782" y="229463"/>
                </a:lnTo>
                <a:lnTo>
                  <a:pt x="0" y="2294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6918808" y="9258300"/>
            <a:ext cx="236782" cy="229463"/>
          </a:xfrm>
          <a:custGeom>
            <a:avLst/>
            <a:gdLst/>
            <a:ahLst/>
            <a:cxnLst/>
            <a:rect l="l" t="t" r="r" b="b"/>
            <a:pathLst>
              <a:path w="236782" h="229463">
                <a:moveTo>
                  <a:pt x="0" y="0"/>
                </a:moveTo>
                <a:lnTo>
                  <a:pt x="236782" y="0"/>
                </a:lnTo>
                <a:lnTo>
                  <a:pt x="236782" y="229463"/>
                </a:lnTo>
                <a:lnTo>
                  <a:pt x="0" y="2294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8907218" y="1142234"/>
            <a:ext cx="236782" cy="229463"/>
          </a:xfrm>
          <a:custGeom>
            <a:avLst/>
            <a:gdLst/>
            <a:ahLst/>
            <a:cxnLst/>
            <a:rect l="l" t="t" r="r" b="b"/>
            <a:pathLst>
              <a:path w="236782" h="229463">
                <a:moveTo>
                  <a:pt x="0" y="0"/>
                </a:moveTo>
                <a:lnTo>
                  <a:pt x="236782" y="0"/>
                </a:lnTo>
                <a:lnTo>
                  <a:pt x="236782" y="229464"/>
                </a:lnTo>
                <a:lnTo>
                  <a:pt x="0" y="2294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76573" y="259170"/>
            <a:ext cx="2661661" cy="2898838"/>
          </a:xfrm>
          <a:custGeom>
            <a:avLst/>
            <a:gdLst/>
            <a:ahLst/>
            <a:cxnLst/>
            <a:rect l="l" t="t" r="r" b="b"/>
            <a:pathLst>
              <a:path w="2661661" h="2898838">
                <a:moveTo>
                  <a:pt x="0" y="0"/>
                </a:moveTo>
                <a:lnTo>
                  <a:pt x="2661660" y="0"/>
                </a:lnTo>
                <a:lnTo>
                  <a:pt x="2661660" y="2898838"/>
                </a:lnTo>
                <a:lnTo>
                  <a:pt x="0" y="289883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dirty="0"/>
          </a:p>
        </p:txBody>
      </p:sp>
      <p:grpSp>
        <p:nvGrpSpPr>
          <p:cNvPr id="11" name="Group 11"/>
          <p:cNvGrpSpPr/>
          <p:nvPr/>
        </p:nvGrpSpPr>
        <p:grpSpPr>
          <a:xfrm>
            <a:off x="5390661" y="1028700"/>
            <a:ext cx="6352281" cy="1178357"/>
            <a:chOff x="0" y="0"/>
            <a:chExt cx="1673029" cy="310349"/>
          </a:xfrm>
        </p:grpSpPr>
        <p:sp>
          <p:nvSpPr>
            <p:cNvPr id="12" name="Freeform 12"/>
            <p:cNvSpPr/>
            <p:nvPr/>
          </p:nvSpPr>
          <p:spPr>
            <a:xfrm>
              <a:off x="0" y="0"/>
              <a:ext cx="1673029" cy="310349"/>
            </a:xfrm>
            <a:custGeom>
              <a:avLst/>
              <a:gdLst/>
              <a:ahLst/>
              <a:cxnLst/>
              <a:rect l="l" t="t" r="r" b="b"/>
              <a:pathLst>
                <a:path w="1673029" h="310349">
                  <a:moveTo>
                    <a:pt x="62157" y="0"/>
                  </a:moveTo>
                  <a:lnTo>
                    <a:pt x="1610872" y="0"/>
                  </a:lnTo>
                  <a:cubicBezTo>
                    <a:pt x="1627357" y="0"/>
                    <a:pt x="1643167" y="6549"/>
                    <a:pt x="1654824" y="18205"/>
                  </a:cubicBezTo>
                  <a:cubicBezTo>
                    <a:pt x="1666480" y="29862"/>
                    <a:pt x="1673029" y="45672"/>
                    <a:pt x="1673029" y="62157"/>
                  </a:cubicBezTo>
                  <a:lnTo>
                    <a:pt x="1673029" y="248192"/>
                  </a:lnTo>
                  <a:cubicBezTo>
                    <a:pt x="1673029" y="264677"/>
                    <a:pt x="1666480" y="280487"/>
                    <a:pt x="1654824" y="292144"/>
                  </a:cubicBezTo>
                  <a:cubicBezTo>
                    <a:pt x="1643167" y="303800"/>
                    <a:pt x="1627357" y="310349"/>
                    <a:pt x="1610872" y="310349"/>
                  </a:cubicBezTo>
                  <a:lnTo>
                    <a:pt x="62157" y="310349"/>
                  </a:lnTo>
                  <a:cubicBezTo>
                    <a:pt x="45672" y="310349"/>
                    <a:pt x="29862" y="303800"/>
                    <a:pt x="18205" y="292144"/>
                  </a:cubicBezTo>
                  <a:cubicBezTo>
                    <a:pt x="6549" y="280487"/>
                    <a:pt x="0" y="264677"/>
                    <a:pt x="0" y="248192"/>
                  </a:cubicBezTo>
                  <a:lnTo>
                    <a:pt x="0" y="62157"/>
                  </a:lnTo>
                  <a:cubicBezTo>
                    <a:pt x="0" y="45672"/>
                    <a:pt x="6549" y="29862"/>
                    <a:pt x="18205" y="18205"/>
                  </a:cubicBezTo>
                  <a:cubicBezTo>
                    <a:pt x="29862" y="6549"/>
                    <a:pt x="45672" y="0"/>
                    <a:pt x="62157" y="0"/>
                  </a:cubicBezTo>
                  <a:close/>
                </a:path>
              </a:pathLst>
            </a:custGeom>
            <a:solidFill>
              <a:srgbClr val="305542"/>
            </a:solidFill>
          </p:spPr>
        </p:sp>
        <p:sp>
          <p:nvSpPr>
            <p:cNvPr id="13" name="TextBox 13"/>
            <p:cNvSpPr txBox="1"/>
            <p:nvPr/>
          </p:nvSpPr>
          <p:spPr>
            <a:xfrm>
              <a:off x="0" y="-38100"/>
              <a:ext cx="1673029" cy="348449"/>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2436580" y="2793851"/>
            <a:ext cx="10543762" cy="5064441"/>
          </a:xfrm>
          <a:prstGeom prst="rect">
            <a:avLst/>
          </a:prstGeom>
        </p:spPr>
        <p:txBody>
          <a:bodyPr lIns="0" tIns="0" rIns="0" bIns="0" rtlCol="0" anchor="t">
            <a:spAutoFit/>
          </a:bodyPr>
          <a:lstStyle/>
          <a:p>
            <a:pPr marL="1238736" lvl="1" indent="-619368" algn="just">
              <a:lnSpc>
                <a:spcPts val="8032"/>
              </a:lnSpc>
              <a:buFont typeface="Arial"/>
              <a:buChar char="•"/>
            </a:pPr>
            <a:r>
              <a:rPr lang="en-US" sz="5737">
                <a:solidFill>
                  <a:srgbClr val="FFFFFF"/>
                </a:solidFill>
                <a:latin typeface="Dreaming Outloud Sans Alt"/>
                <a:ea typeface="Dreaming Outloud Sans Alt"/>
                <a:cs typeface="Dreaming Outloud Sans Alt"/>
                <a:sym typeface="Dreaming Outloud Sans Alt"/>
              </a:rPr>
              <a:t>MySQL</a:t>
            </a:r>
          </a:p>
          <a:p>
            <a:pPr marL="1238736" lvl="1" indent="-619368" algn="just">
              <a:lnSpc>
                <a:spcPts val="8032"/>
              </a:lnSpc>
              <a:buFont typeface="Arial"/>
              <a:buChar char="•"/>
            </a:pPr>
            <a:r>
              <a:rPr lang="en-US" sz="5737">
                <a:solidFill>
                  <a:srgbClr val="FFFFFF"/>
                </a:solidFill>
                <a:latin typeface="Dreaming Outloud Sans Alt"/>
                <a:ea typeface="Dreaming Outloud Sans Alt"/>
                <a:cs typeface="Dreaming Outloud Sans Alt"/>
                <a:sym typeface="Dreaming Outloud Sans Alt"/>
              </a:rPr>
              <a:t>MySQL Workbench</a:t>
            </a:r>
          </a:p>
          <a:p>
            <a:pPr marL="1238736" lvl="1" indent="-619368" algn="just">
              <a:lnSpc>
                <a:spcPts val="8032"/>
              </a:lnSpc>
              <a:buFont typeface="Arial"/>
              <a:buChar char="•"/>
            </a:pPr>
            <a:r>
              <a:rPr lang="en-US" sz="5737">
                <a:solidFill>
                  <a:srgbClr val="FFFFFF"/>
                </a:solidFill>
                <a:latin typeface="Dreaming Outloud Sans Alt"/>
                <a:ea typeface="Dreaming Outloud Sans Alt"/>
                <a:cs typeface="Dreaming Outloud Sans Alt"/>
                <a:sym typeface="Dreaming Outloud Sans Alt"/>
              </a:rPr>
              <a:t>Excel / CSV datasets</a:t>
            </a:r>
          </a:p>
          <a:p>
            <a:pPr marL="1238736" lvl="1" indent="-619368" algn="just">
              <a:lnSpc>
                <a:spcPts val="8032"/>
              </a:lnSpc>
              <a:buFont typeface="Arial"/>
              <a:buChar char="•"/>
            </a:pPr>
            <a:r>
              <a:rPr lang="en-US" sz="5737">
                <a:solidFill>
                  <a:srgbClr val="FFFFFF"/>
                </a:solidFill>
                <a:latin typeface="Dreaming Outloud Sans Alt"/>
                <a:ea typeface="Dreaming Outloud Sans Alt"/>
                <a:cs typeface="Dreaming Outloud Sans Alt"/>
                <a:sym typeface="Dreaming Outloud Sans Alt"/>
              </a:rPr>
              <a:t>PowerPoint</a:t>
            </a:r>
          </a:p>
          <a:p>
            <a:pPr algn="just">
              <a:lnSpc>
                <a:spcPts val="8032"/>
              </a:lnSpc>
              <a:spcBef>
                <a:spcPct val="0"/>
              </a:spcBef>
            </a:pPr>
            <a:endParaRPr lang="en-US" sz="5737">
              <a:solidFill>
                <a:srgbClr val="FFFFFF"/>
              </a:solidFill>
              <a:latin typeface="Dreaming Outloud Sans Alt"/>
              <a:ea typeface="Dreaming Outloud Sans Alt"/>
              <a:cs typeface="Dreaming Outloud Sans Alt"/>
              <a:sym typeface="Dreaming Outloud Sans Alt"/>
            </a:endParaRPr>
          </a:p>
        </p:txBody>
      </p:sp>
      <p:sp>
        <p:nvSpPr>
          <p:cNvPr id="15" name="Freeform 15"/>
          <p:cNvSpPr/>
          <p:nvPr/>
        </p:nvSpPr>
        <p:spPr>
          <a:xfrm>
            <a:off x="11059245" y="3348508"/>
            <a:ext cx="6470320" cy="6441563"/>
          </a:xfrm>
          <a:custGeom>
            <a:avLst/>
            <a:gdLst/>
            <a:ahLst/>
            <a:cxnLst/>
            <a:rect l="l" t="t" r="r" b="b"/>
            <a:pathLst>
              <a:path w="6470320" h="6441563">
                <a:moveTo>
                  <a:pt x="0" y="0"/>
                </a:moveTo>
                <a:lnTo>
                  <a:pt x="6470319" y="0"/>
                </a:lnTo>
                <a:lnTo>
                  <a:pt x="6470319" y="6441563"/>
                </a:lnTo>
                <a:lnTo>
                  <a:pt x="0" y="6441563"/>
                </a:lnTo>
                <a:lnTo>
                  <a:pt x="0" y="0"/>
                </a:lnTo>
                <a:close/>
              </a:path>
            </a:pathLst>
          </a:custGeom>
          <a:blipFill>
            <a:blip r:embed="rId10"/>
            <a:stretch>
              <a:fillRect/>
            </a:stretch>
          </a:blipFill>
        </p:spPr>
      </p:sp>
      <p:sp>
        <p:nvSpPr>
          <p:cNvPr id="16" name="TextBox 16"/>
          <p:cNvSpPr txBox="1"/>
          <p:nvPr/>
        </p:nvSpPr>
        <p:spPr>
          <a:xfrm>
            <a:off x="5625866" y="1390316"/>
            <a:ext cx="5881871" cy="930275"/>
          </a:xfrm>
          <a:prstGeom prst="rect">
            <a:avLst/>
          </a:prstGeom>
        </p:spPr>
        <p:txBody>
          <a:bodyPr lIns="0" tIns="0" rIns="0" bIns="0" rtlCol="0" anchor="t">
            <a:spAutoFit/>
          </a:bodyPr>
          <a:lstStyle/>
          <a:p>
            <a:pPr algn="ctr">
              <a:lnSpc>
                <a:spcPts val="6999"/>
              </a:lnSpc>
            </a:pPr>
            <a:r>
              <a:rPr lang="en-US" sz="6999">
                <a:solidFill>
                  <a:srgbClr val="FFFFFF"/>
                </a:solidFill>
                <a:latin typeface="Pagkaki"/>
                <a:ea typeface="Pagkaki"/>
                <a:cs typeface="Pagkaki"/>
                <a:sym typeface="Pagkaki"/>
              </a:rPr>
              <a:t>TOOLS USED</a:t>
            </a:r>
          </a:p>
        </p:txBody>
      </p:sp>
      <p:sp>
        <p:nvSpPr>
          <p:cNvPr id="17" name="Freeform 17"/>
          <p:cNvSpPr/>
          <p:nvPr/>
        </p:nvSpPr>
        <p:spPr>
          <a:xfrm>
            <a:off x="14495194" y="264857"/>
            <a:ext cx="3332736" cy="433256"/>
          </a:xfrm>
          <a:custGeom>
            <a:avLst/>
            <a:gdLst/>
            <a:ahLst/>
            <a:cxnLst/>
            <a:rect l="l" t="t" r="r" b="b"/>
            <a:pathLst>
              <a:path w="3332736" h="433256">
                <a:moveTo>
                  <a:pt x="0" y="0"/>
                </a:moveTo>
                <a:lnTo>
                  <a:pt x="3332737" y="0"/>
                </a:lnTo>
                <a:lnTo>
                  <a:pt x="3332737" y="433256"/>
                </a:lnTo>
                <a:lnTo>
                  <a:pt x="0" y="433256"/>
                </a:lnTo>
                <a:lnTo>
                  <a:pt x="0" y="0"/>
                </a:lnTo>
                <a:close/>
              </a:path>
            </a:pathLst>
          </a:custGeom>
          <a:blipFill>
            <a:blip r:embed="rId11"/>
            <a:stretch>
              <a:fillRect/>
            </a:stretch>
          </a:blipFill>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97BC58"/>
        </a:solidFill>
        <a:effectLst/>
      </p:bgPr>
    </p:bg>
    <p:spTree>
      <p:nvGrpSpPr>
        <p:cNvPr id="1" name=""/>
        <p:cNvGrpSpPr/>
        <p:nvPr/>
      </p:nvGrpSpPr>
      <p:grpSpPr>
        <a:xfrm>
          <a:off x="0" y="0"/>
          <a:ext cx="0" cy="0"/>
          <a:chOff x="0" y="0"/>
          <a:chExt cx="0" cy="0"/>
        </a:xfrm>
      </p:grpSpPr>
      <p:grpSp>
        <p:nvGrpSpPr>
          <p:cNvPr id="2" name="Group 2"/>
          <p:cNvGrpSpPr/>
          <p:nvPr/>
        </p:nvGrpSpPr>
        <p:grpSpPr>
          <a:xfrm>
            <a:off x="5826008" y="3473111"/>
            <a:ext cx="8023977" cy="3040868"/>
            <a:chOff x="0" y="0"/>
            <a:chExt cx="2113311" cy="800887"/>
          </a:xfrm>
        </p:grpSpPr>
        <p:sp>
          <p:nvSpPr>
            <p:cNvPr id="3" name="Freeform 3"/>
            <p:cNvSpPr/>
            <p:nvPr/>
          </p:nvSpPr>
          <p:spPr>
            <a:xfrm>
              <a:off x="0" y="0"/>
              <a:ext cx="2113311" cy="800887"/>
            </a:xfrm>
            <a:custGeom>
              <a:avLst/>
              <a:gdLst/>
              <a:ahLst/>
              <a:cxnLst/>
              <a:rect l="l" t="t" r="r" b="b"/>
              <a:pathLst>
                <a:path w="2113311" h="800887">
                  <a:moveTo>
                    <a:pt x="49207" y="0"/>
                  </a:moveTo>
                  <a:lnTo>
                    <a:pt x="2064103" y="0"/>
                  </a:lnTo>
                  <a:cubicBezTo>
                    <a:pt x="2091280" y="0"/>
                    <a:pt x="2113311" y="22031"/>
                    <a:pt x="2113311" y="49207"/>
                  </a:cubicBezTo>
                  <a:lnTo>
                    <a:pt x="2113311" y="751680"/>
                  </a:lnTo>
                  <a:cubicBezTo>
                    <a:pt x="2113311" y="764730"/>
                    <a:pt x="2108126" y="777247"/>
                    <a:pt x="2098898" y="786475"/>
                  </a:cubicBezTo>
                  <a:cubicBezTo>
                    <a:pt x="2089670" y="795703"/>
                    <a:pt x="2077154" y="800887"/>
                    <a:pt x="2064103" y="800887"/>
                  </a:cubicBezTo>
                  <a:lnTo>
                    <a:pt x="49207" y="800887"/>
                  </a:lnTo>
                  <a:cubicBezTo>
                    <a:pt x="36157" y="800887"/>
                    <a:pt x="23641" y="795703"/>
                    <a:pt x="14412" y="786475"/>
                  </a:cubicBezTo>
                  <a:cubicBezTo>
                    <a:pt x="5184" y="777247"/>
                    <a:pt x="0" y="764730"/>
                    <a:pt x="0" y="751680"/>
                  </a:cubicBezTo>
                  <a:lnTo>
                    <a:pt x="0" y="49207"/>
                  </a:lnTo>
                  <a:cubicBezTo>
                    <a:pt x="0" y="36157"/>
                    <a:pt x="5184" y="23641"/>
                    <a:pt x="14412" y="14412"/>
                  </a:cubicBezTo>
                  <a:cubicBezTo>
                    <a:pt x="23641" y="5184"/>
                    <a:pt x="36157" y="0"/>
                    <a:pt x="49207" y="0"/>
                  </a:cubicBezTo>
                  <a:close/>
                </a:path>
              </a:pathLst>
            </a:custGeom>
            <a:solidFill>
              <a:srgbClr val="305542"/>
            </a:solidFill>
          </p:spPr>
        </p:sp>
        <p:sp>
          <p:nvSpPr>
            <p:cNvPr id="4" name="TextBox 4"/>
            <p:cNvSpPr txBox="1"/>
            <p:nvPr/>
          </p:nvSpPr>
          <p:spPr>
            <a:xfrm>
              <a:off x="0" y="-38100"/>
              <a:ext cx="2113311" cy="838987"/>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885230" y="638517"/>
            <a:ext cx="5381138" cy="5430507"/>
          </a:xfrm>
          <a:custGeom>
            <a:avLst/>
            <a:gdLst/>
            <a:ahLst/>
            <a:cxnLst/>
            <a:rect l="l" t="t" r="r" b="b"/>
            <a:pathLst>
              <a:path w="5381138" h="5430507">
                <a:moveTo>
                  <a:pt x="0" y="0"/>
                </a:moveTo>
                <a:lnTo>
                  <a:pt x="5381138" y="0"/>
                </a:lnTo>
                <a:lnTo>
                  <a:pt x="5381138" y="5430507"/>
                </a:lnTo>
                <a:lnTo>
                  <a:pt x="0" y="54305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3152691" y="1142234"/>
            <a:ext cx="4703154" cy="3659909"/>
          </a:xfrm>
          <a:custGeom>
            <a:avLst/>
            <a:gdLst/>
            <a:ahLst/>
            <a:cxnLst/>
            <a:rect l="l" t="t" r="r" b="b"/>
            <a:pathLst>
              <a:path w="4703154" h="3659909">
                <a:moveTo>
                  <a:pt x="0" y="0"/>
                </a:moveTo>
                <a:lnTo>
                  <a:pt x="4703154" y="0"/>
                </a:lnTo>
                <a:lnTo>
                  <a:pt x="4703154" y="3659910"/>
                </a:lnTo>
                <a:lnTo>
                  <a:pt x="0" y="36599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6742478" y="4699471"/>
            <a:ext cx="6835129" cy="1040459"/>
          </a:xfrm>
          <a:prstGeom prst="rect">
            <a:avLst/>
          </a:prstGeom>
        </p:spPr>
        <p:txBody>
          <a:bodyPr lIns="0" tIns="0" rIns="0" bIns="0" rtlCol="0" anchor="t">
            <a:spAutoFit/>
          </a:bodyPr>
          <a:lstStyle/>
          <a:p>
            <a:pPr algn="ctr">
              <a:lnSpc>
                <a:spcPts val="7879"/>
              </a:lnSpc>
            </a:pPr>
            <a:r>
              <a:rPr lang="en-US" sz="7879">
                <a:solidFill>
                  <a:srgbClr val="FFFFFF"/>
                </a:solidFill>
                <a:latin typeface="Pagkaki"/>
                <a:ea typeface="Pagkaki"/>
                <a:cs typeface="Pagkaki"/>
                <a:sym typeface="Pagkaki"/>
              </a:rPr>
              <a:t>THANK YOU </a:t>
            </a:r>
          </a:p>
        </p:txBody>
      </p:sp>
      <p:sp>
        <p:nvSpPr>
          <p:cNvPr id="8" name="Freeform 8"/>
          <p:cNvSpPr/>
          <p:nvPr/>
        </p:nvSpPr>
        <p:spPr>
          <a:xfrm>
            <a:off x="416777" y="5923186"/>
            <a:ext cx="4754496" cy="4114800"/>
          </a:xfrm>
          <a:custGeom>
            <a:avLst/>
            <a:gdLst/>
            <a:ahLst/>
            <a:cxnLst/>
            <a:rect l="l" t="t" r="r" b="b"/>
            <a:pathLst>
              <a:path w="4754496" h="4114800">
                <a:moveTo>
                  <a:pt x="0" y="0"/>
                </a:moveTo>
                <a:lnTo>
                  <a:pt x="4754496" y="0"/>
                </a:lnTo>
                <a:lnTo>
                  <a:pt x="475449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5197496" y="7407040"/>
            <a:ext cx="3123161" cy="2657527"/>
          </a:xfrm>
          <a:custGeom>
            <a:avLst/>
            <a:gdLst/>
            <a:ahLst/>
            <a:cxnLst/>
            <a:rect l="l" t="t" r="r" b="b"/>
            <a:pathLst>
              <a:path w="3123161" h="2657527">
                <a:moveTo>
                  <a:pt x="0" y="0"/>
                </a:moveTo>
                <a:lnTo>
                  <a:pt x="3123162" y="0"/>
                </a:lnTo>
                <a:lnTo>
                  <a:pt x="3123162" y="2657527"/>
                </a:lnTo>
                <a:lnTo>
                  <a:pt x="0" y="26575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rot="2868491">
            <a:off x="11153889" y="-553262"/>
            <a:ext cx="1912995" cy="3530696"/>
          </a:xfrm>
          <a:custGeom>
            <a:avLst/>
            <a:gdLst/>
            <a:ahLst/>
            <a:cxnLst/>
            <a:rect l="l" t="t" r="r" b="b"/>
            <a:pathLst>
              <a:path w="1912995" h="3530696">
                <a:moveTo>
                  <a:pt x="0" y="0"/>
                </a:moveTo>
                <a:lnTo>
                  <a:pt x="1912995" y="0"/>
                </a:lnTo>
                <a:lnTo>
                  <a:pt x="1912995" y="3530696"/>
                </a:lnTo>
                <a:lnTo>
                  <a:pt x="0" y="353069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17259300" y="1142234"/>
            <a:ext cx="236782" cy="229463"/>
          </a:xfrm>
          <a:custGeom>
            <a:avLst/>
            <a:gdLst/>
            <a:ahLst/>
            <a:cxnLst/>
            <a:rect l="l" t="t" r="r" b="b"/>
            <a:pathLst>
              <a:path w="236782" h="229463">
                <a:moveTo>
                  <a:pt x="0" y="0"/>
                </a:moveTo>
                <a:lnTo>
                  <a:pt x="236782" y="0"/>
                </a:lnTo>
                <a:lnTo>
                  <a:pt x="236782" y="229464"/>
                </a:lnTo>
                <a:lnTo>
                  <a:pt x="0" y="22946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a:off x="9025609" y="9143568"/>
            <a:ext cx="236782" cy="229463"/>
          </a:xfrm>
          <a:custGeom>
            <a:avLst/>
            <a:gdLst/>
            <a:ahLst/>
            <a:cxnLst/>
            <a:rect l="l" t="t" r="r" b="b"/>
            <a:pathLst>
              <a:path w="236782" h="229463">
                <a:moveTo>
                  <a:pt x="0" y="0"/>
                </a:moveTo>
                <a:lnTo>
                  <a:pt x="236782" y="0"/>
                </a:lnTo>
                <a:lnTo>
                  <a:pt x="236782" y="229464"/>
                </a:lnTo>
                <a:lnTo>
                  <a:pt x="0" y="22946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3" name="Freeform 13"/>
          <p:cNvSpPr/>
          <p:nvPr/>
        </p:nvSpPr>
        <p:spPr>
          <a:xfrm>
            <a:off x="910309" y="1636173"/>
            <a:ext cx="236782" cy="229463"/>
          </a:xfrm>
          <a:custGeom>
            <a:avLst/>
            <a:gdLst/>
            <a:ahLst/>
            <a:cxnLst/>
            <a:rect l="l" t="t" r="r" b="b"/>
            <a:pathLst>
              <a:path w="236782" h="229463">
                <a:moveTo>
                  <a:pt x="0" y="0"/>
                </a:moveTo>
                <a:lnTo>
                  <a:pt x="236782" y="0"/>
                </a:lnTo>
                <a:lnTo>
                  <a:pt x="236782" y="229464"/>
                </a:lnTo>
                <a:lnTo>
                  <a:pt x="0" y="22946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4" name="Freeform 14"/>
          <p:cNvSpPr/>
          <p:nvPr/>
        </p:nvSpPr>
        <p:spPr>
          <a:xfrm>
            <a:off x="8480010" y="799237"/>
            <a:ext cx="236782" cy="229463"/>
          </a:xfrm>
          <a:custGeom>
            <a:avLst/>
            <a:gdLst/>
            <a:ahLst/>
            <a:cxnLst/>
            <a:rect l="l" t="t" r="r" b="b"/>
            <a:pathLst>
              <a:path w="236782" h="229463">
                <a:moveTo>
                  <a:pt x="0" y="0"/>
                </a:moveTo>
                <a:lnTo>
                  <a:pt x="236782" y="0"/>
                </a:lnTo>
                <a:lnTo>
                  <a:pt x="236782" y="229463"/>
                </a:lnTo>
                <a:lnTo>
                  <a:pt x="0" y="22946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5" name="TextBox 15"/>
          <p:cNvSpPr txBox="1"/>
          <p:nvPr/>
        </p:nvSpPr>
        <p:spPr>
          <a:xfrm>
            <a:off x="13044189" y="7561730"/>
            <a:ext cx="3117374" cy="2000548"/>
          </a:xfrm>
          <a:prstGeom prst="rect">
            <a:avLst/>
          </a:prstGeom>
        </p:spPr>
        <p:txBody>
          <a:bodyPr lIns="0" tIns="0" rIns="0" bIns="0" rtlCol="0" anchor="t">
            <a:spAutoFit/>
          </a:bodyPr>
          <a:lstStyle/>
          <a:p>
            <a:pPr algn="ctr">
              <a:lnSpc>
                <a:spcPts val="5179"/>
              </a:lnSpc>
            </a:pPr>
            <a:r>
              <a:rPr lang="en-US" sz="3699" dirty="0">
                <a:solidFill>
                  <a:srgbClr val="FFFFFF"/>
                </a:solidFill>
                <a:latin typeface="Pagkaki"/>
                <a:ea typeface="Pagkaki"/>
                <a:cs typeface="Pagkaki"/>
                <a:sym typeface="Pagkaki"/>
              </a:rPr>
              <a:t>Group Members:</a:t>
            </a:r>
          </a:p>
          <a:p>
            <a:pPr algn="ctr">
              <a:lnSpc>
                <a:spcPts val="5179"/>
              </a:lnSpc>
            </a:pPr>
            <a:r>
              <a:rPr lang="en-US" sz="3699" dirty="0">
                <a:solidFill>
                  <a:srgbClr val="FFFFFF"/>
                </a:solidFill>
                <a:latin typeface="Pagkaki"/>
                <a:ea typeface="Pagkaki"/>
                <a:cs typeface="Pagkaki"/>
                <a:sym typeface="Pagkaki"/>
              </a:rPr>
              <a:t>G Thrilokya</a:t>
            </a:r>
          </a:p>
          <a:p>
            <a:pPr algn="ctr">
              <a:lnSpc>
                <a:spcPts val="5179"/>
              </a:lnSpc>
              <a:spcBef>
                <a:spcPct val="0"/>
              </a:spcBef>
            </a:pPr>
            <a:r>
              <a:rPr lang="en-US" sz="3699" dirty="0">
                <a:solidFill>
                  <a:srgbClr val="FFFFFF"/>
                </a:solidFill>
                <a:latin typeface="Pagkaki"/>
                <a:ea typeface="Pagkaki"/>
                <a:cs typeface="Pagkaki"/>
                <a:sym typeface="Pagkaki"/>
              </a:rPr>
              <a:t>B Pranavi</a:t>
            </a:r>
          </a:p>
        </p:txBody>
      </p:sp>
      <p:sp>
        <p:nvSpPr>
          <p:cNvPr id="16" name="Freeform 16"/>
          <p:cNvSpPr/>
          <p:nvPr/>
        </p:nvSpPr>
        <p:spPr>
          <a:xfrm>
            <a:off x="14495194" y="264857"/>
            <a:ext cx="3332736" cy="433256"/>
          </a:xfrm>
          <a:custGeom>
            <a:avLst/>
            <a:gdLst/>
            <a:ahLst/>
            <a:cxnLst/>
            <a:rect l="l" t="t" r="r" b="b"/>
            <a:pathLst>
              <a:path w="3332736" h="433256">
                <a:moveTo>
                  <a:pt x="0" y="0"/>
                </a:moveTo>
                <a:lnTo>
                  <a:pt x="3332737" y="0"/>
                </a:lnTo>
                <a:lnTo>
                  <a:pt x="3332737" y="433256"/>
                </a:lnTo>
                <a:lnTo>
                  <a:pt x="0" y="433256"/>
                </a:lnTo>
                <a:lnTo>
                  <a:pt x="0" y="0"/>
                </a:lnTo>
                <a:close/>
              </a:path>
            </a:pathLst>
          </a:custGeom>
          <a:blipFill>
            <a:blip r:embed="rId14"/>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7BC58"/>
        </a:solidFill>
        <a:effectLst/>
      </p:bgPr>
    </p:bg>
    <p:spTree>
      <p:nvGrpSpPr>
        <p:cNvPr id="1" name=""/>
        <p:cNvGrpSpPr/>
        <p:nvPr/>
      </p:nvGrpSpPr>
      <p:grpSpPr>
        <a:xfrm>
          <a:off x="0" y="0"/>
          <a:ext cx="0" cy="0"/>
          <a:chOff x="0" y="0"/>
          <a:chExt cx="0" cy="0"/>
        </a:xfrm>
      </p:grpSpPr>
      <p:sp>
        <p:nvSpPr>
          <p:cNvPr id="2" name="Freeform 2"/>
          <p:cNvSpPr/>
          <p:nvPr/>
        </p:nvSpPr>
        <p:spPr>
          <a:xfrm>
            <a:off x="15208507" y="6920571"/>
            <a:ext cx="2967558" cy="3231994"/>
          </a:xfrm>
          <a:custGeom>
            <a:avLst/>
            <a:gdLst/>
            <a:ahLst/>
            <a:cxnLst/>
            <a:rect l="l" t="t" r="r" b="b"/>
            <a:pathLst>
              <a:path w="2967558" h="3231994">
                <a:moveTo>
                  <a:pt x="0" y="0"/>
                </a:moveTo>
                <a:lnTo>
                  <a:pt x="2967558" y="0"/>
                </a:lnTo>
                <a:lnTo>
                  <a:pt x="2967558" y="3231994"/>
                </a:lnTo>
                <a:lnTo>
                  <a:pt x="0" y="32319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3" name="Freeform 3"/>
          <p:cNvSpPr/>
          <p:nvPr/>
        </p:nvSpPr>
        <p:spPr>
          <a:xfrm>
            <a:off x="252001" y="781085"/>
            <a:ext cx="3661432" cy="3115546"/>
          </a:xfrm>
          <a:custGeom>
            <a:avLst/>
            <a:gdLst/>
            <a:ahLst/>
            <a:cxnLst/>
            <a:rect l="l" t="t" r="r" b="b"/>
            <a:pathLst>
              <a:path w="3661432" h="3115546">
                <a:moveTo>
                  <a:pt x="0" y="0"/>
                </a:moveTo>
                <a:lnTo>
                  <a:pt x="3661432" y="0"/>
                </a:lnTo>
                <a:lnTo>
                  <a:pt x="3661432" y="3115546"/>
                </a:lnTo>
                <a:lnTo>
                  <a:pt x="0" y="31155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4" name="Freeform 4"/>
          <p:cNvSpPr/>
          <p:nvPr/>
        </p:nvSpPr>
        <p:spPr>
          <a:xfrm>
            <a:off x="15484940" y="468785"/>
            <a:ext cx="2815760" cy="2779923"/>
          </a:xfrm>
          <a:custGeom>
            <a:avLst/>
            <a:gdLst/>
            <a:ahLst/>
            <a:cxnLst/>
            <a:rect l="l" t="t" r="r" b="b"/>
            <a:pathLst>
              <a:path w="2815760" h="2779923">
                <a:moveTo>
                  <a:pt x="0" y="0"/>
                </a:moveTo>
                <a:lnTo>
                  <a:pt x="2815760" y="0"/>
                </a:lnTo>
                <a:lnTo>
                  <a:pt x="2815760" y="2779924"/>
                </a:lnTo>
                <a:lnTo>
                  <a:pt x="0" y="27799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dirty="0"/>
          </a:p>
        </p:txBody>
      </p:sp>
      <p:sp>
        <p:nvSpPr>
          <p:cNvPr id="5" name="AutoShape 5"/>
          <p:cNvSpPr/>
          <p:nvPr/>
        </p:nvSpPr>
        <p:spPr>
          <a:xfrm>
            <a:off x="5867400" y="7768120"/>
            <a:ext cx="0" cy="2521434"/>
          </a:xfrm>
          <a:prstGeom prst="line">
            <a:avLst/>
          </a:prstGeom>
          <a:ln w="114300" cap="flat">
            <a:solidFill>
              <a:srgbClr val="8AB248"/>
            </a:solidFill>
            <a:prstDash val="solid"/>
            <a:headEnd type="none" w="sm" len="sm"/>
            <a:tailEnd type="none" w="sm" len="sm"/>
          </a:ln>
        </p:spPr>
      </p:sp>
      <p:sp>
        <p:nvSpPr>
          <p:cNvPr id="6" name="Freeform 6"/>
          <p:cNvSpPr/>
          <p:nvPr/>
        </p:nvSpPr>
        <p:spPr>
          <a:xfrm>
            <a:off x="13720489" y="9028837"/>
            <a:ext cx="236782" cy="229463"/>
          </a:xfrm>
          <a:custGeom>
            <a:avLst/>
            <a:gdLst/>
            <a:ahLst/>
            <a:cxnLst/>
            <a:rect l="l" t="t" r="r" b="b"/>
            <a:pathLst>
              <a:path w="236782" h="229463">
                <a:moveTo>
                  <a:pt x="0" y="0"/>
                </a:moveTo>
                <a:lnTo>
                  <a:pt x="236782" y="0"/>
                </a:lnTo>
                <a:lnTo>
                  <a:pt x="236782" y="229463"/>
                </a:lnTo>
                <a:lnTo>
                  <a:pt x="0" y="2294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6680154" y="8352863"/>
            <a:ext cx="236782" cy="229463"/>
          </a:xfrm>
          <a:custGeom>
            <a:avLst/>
            <a:gdLst/>
            <a:ahLst/>
            <a:cxnLst/>
            <a:rect l="l" t="t" r="r" b="b"/>
            <a:pathLst>
              <a:path w="236782" h="229463">
                <a:moveTo>
                  <a:pt x="0" y="0"/>
                </a:moveTo>
                <a:lnTo>
                  <a:pt x="236782" y="0"/>
                </a:lnTo>
                <a:lnTo>
                  <a:pt x="236782" y="229463"/>
                </a:lnTo>
                <a:lnTo>
                  <a:pt x="0" y="2294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14960839" y="2590368"/>
            <a:ext cx="236782" cy="229463"/>
          </a:xfrm>
          <a:custGeom>
            <a:avLst/>
            <a:gdLst/>
            <a:ahLst/>
            <a:cxnLst/>
            <a:rect l="l" t="t" r="r" b="b"/>
            <a:pathLst>
              <a:path w="236782" h="229463">
                <a:moveTo>
                  <a:pt x="0" y="0"/>
                </a:moveTo>
                <a:lnTo>
                  <a:pt x="236782" y="0"/>
                </a:lnTo>
                <a:lnTo>
                  <a:pt x="236782" y="229464"/>
                </a:lnTo>
                <a:lnTo>
                  <a:pt x="0" y="22946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5017012" y="2189198"/>
            <a:ext cx="236782" cy="229463"/>
          </a:xfrm>
          <a:custGeom>
            <a:avLst/>
            <a:gdLst/>
            <a:ahLst/>
            <a:cxnLst/>
            <a:rect l="l" t="t" r="r" b="b"/>
            <a:pathLst>
              <a:path w="236782" h="229463">
                <a:moveTo>
                  <a:pt x="0" y="0"/>
                </a:moveTo>
                <a:lnTo>
                  <a:pt x="236782" y="0"/>
                </a:lnTo>
                <a:lnTo>
                  <a:pt x="236782" y="229464"/>
                </a:lnTo>
                <a:lnTo>
                  <a:pt x="0" y="22946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TextBox 10"/>
          <p:cNvSpPr txBox="1"/>
          <p:nvPr/>
        </p:nvSpPr>
        <p:spPr>
          <a:xfrm>
            <a:off x="1623164" y="2338858"/>
            <a:ext cx="14506220" cy="6919442"/>
          </a:xfrm>
          <a:prstGeom prst="rect">
            <a:avLst/>
          </a:prstGeom>
        </p:spPr>
        <p:txBody>
          <a:bodyPr lIns="0" tIns="0" rIns="0" bIns="0" rtlCol="0" anchor="t">
            <a:spAutoFit/>
          </a:bodyPr>
          <a:lstStyle/>
          <a:p>
            <a:pPr algn="just">
              <a:lnSpc>
                <a:spcPts val="6093"/>
              </a:lnSpc>
            </a:pPr>
            <a:r>
              <a:rPr lang="en-US" sz="4352">
                <a:solidFill>
                  <a:srgbClr val="FFFFFF"/>
                </a:solidFill>
                <a:latin typeface="Dreaming Outloud Sans Alt"/>
                <a:ea typeface="Dreaming Outloud Sans Alt"/>
                <a:cs typeface="Dreaming Outloud Sans Alt"/>
                <a:sym typeface="Dreaming Outloud Sans Alt"/>
              </a:rPr>
              <a:t>Global energy consumption is increasing due to population growth and economic development, leading to higher emissions and environmental concerns. Energy production, consumption, and emissions differ widely across countries based on GDP, population, and energy sources. Analyzing this data is essential to understand usage patterns, identify imbalances, and support better energy planning and sustainability decisions.</a:t>
            </a:r>
          </a:p>
          <a:p>
            <a:pPr algn="l">
              <a:lnSpc>
                <a:spcPts val="6093"/>
              </a:lnSpc>
              <a:spcBef>
                <a:spcPct val="0"/>
              </a:spcBef>
            </a:pPr>
            <a:endParaRPr lang="en-US" sz="4352">
              <a:solidFill>
                <a:srgbClr val="FFFFFF"/>
              </a:solidFill>
              <a:latin typeface="Dreaming Outloud Sans Alt"/>
              <a:ea typeface="Dreaming Outloud Sans Alt"/>
              <a:cs typeface="Dreaming Outloud Sans Alt"/>
              <a:sym typeface="Dreaming Outloud Sans Alt"/>
            </a:endParaRPr>
          </a:p>
        </p:txBody>
      </p:sp>
      <p:sp>
        <p:nvSpPr>
          <p:cNvPr id="11" name="Freeform 11"/>
          <p:cNvSpPr/>
          <p:nvPr/>
        </p:nvSpPr>
        <p:spPr>
          <a:xfrm>
            <a:off x="14960838" y="7324695"/>
            <a:ext cx="2867079" cy="4295805"/>
          </a:xfrm>
          <a:custGeom>
            <a:avLst/>
            <a:gdLst/>
            <a:ahLst/>
            <a:cxnLst/>
            <a:rect l="l" t="t" r="r" b="b"/>
            <a:pathLst>
              <a:path w="3182647" h="5386018">
                <a:moveTo>
                  <a:pt x="0" y="0"/>
                </a:moveTo>
                <a:lnTo>
                  <a:pt x="3182648" y="0"/>
                </a:lnTo>
                <a:lnTo>
                  <a:pt x="3182648" y="5386018"/>
                </a:lnTo>
                <a:lnTo>
                  <a:pt x="0" y="5386018"/>
                </a:lnTo>
                <a:lnTo>
                  <a:pt x="0" y="0"/>
                </a:lnTo>
                <a:close/>
              </a:path>
            </a:pathLst>
          </a:custGeom>
          <a:blipFill>
            <a:blip r:embed="rId10"/>
            <a:stretch>
              <a:fillRect/>
            </a:stretch>
          </a:blipFill>
        </p:spPr>
      </p:sp>
      <p:grpSp>
        <p:nvGrpSpPr>
          <p:cNvPr id="12" name="Group 12"/>
          <p:cNvGrpSpPr/>
          <p:nvPr/>
        </p:nvGrpSpPr>
        <p:grpSpPr>
          <a:xfrm>
            <a:off x="4641435" y="698113"/>
            <a:ext cx="8934077" cy="1240677"/>
            <a:chOff x="0" y="0"/>
            <a:chExt cx="2353008" cy="326763"/>
          </a:xfrm>
        </p:grpSpPr>
        <p:sp>
          <p:nvSpPr>
            <p:cNvPr id="13" name="Freeform 13"/>
            <p:cNvSpPr/>
            <p:nvPr/>
          </p:nvSpPr>
          <p:spPr>
            <a:xfrm>
              <a:off x="0" y="0"/>
              <a:ext cx="2353008" cy="326763"/>
            </a:xfrm>
            <a:custGeom>
              <a:avLst/>
              <a:gdLst/>
              <a:ahLst/>
              <a:cxnLst/>
              <a:rect l="l" t="t" r="r" b="b"/>
              <a:pathLst>
                <a:path w="2353008" h="326763">
                  <a:moveTo>
                    <a:pt x="44195" y="0"/>
                  </a:moveTo>
                  <a:lnTo>
                    <a:pt x="2308813" y="0"/>
                  </a:lnTo>
                  <a:cubicBezTo>
                    <a:pt x="2320535" y="0"/>
                    <a:pt x="2331776" y="4656"/>
                    <a:pt x="2340064" y="12944"/>
                  </a:cubicBezTo>
                  <a:cubicBezTo>
                    <a:pt x="2348352" y="21232"/>
                    <a:pt x="2353008" y="32473"/>
                    <a:pt x="2353008" y="44195"/>
                  </a:cubicBezTo>
                  <a:lnTo>
                    <a:pt x="2353008" y="282568"/>
                  </a:lnTo>
                  <a:cubicBezTo>
                    <a:pt x="2353008" y="306976"/>
                    <a:pt x="2333221" y="326763"/>
                    <a:pt x="2308813" y="326763"/>
                  </a:cubicBezTo>
                  <a:lnTo>
                    <a:pt x="44195" y="326763"/>
                  </a:lnTo>
                  <a:cubicBezTo>
                    <a:pt x="32473" y="326763"/>
                    <a:pt x="21232" y="322106"/>
                    <a:pt x="12944" y="313818"/>
                  </a:cubicBezTo>
                  <a:cubicBezTo>
                    <a:pt x="4656" y="305530"/>
                    <a:pt x="0" y="294289"/>
                    <a:pt x="0" y="282568"/>
                  </a:cubicBezTo>
                  <a:lnTo>
                    <a:pt x="0" y="44195"/>
                  </a:lnTo>
                  <a:cubicBezTo>
                    <a:pt x="0" y="19787"/>
                    <a:pt x="19787" y="0"/>
                    <a:pt x="44195" y="0"/>
                  </a:cubicBezTo>
                  <a:close/>
                </a:path>
              </a:pathLst>
            </a:custGeom>
            <a:solidFill>
              <a:srgbClr val="305542"/>
            </a:solidFill>
          </p:spPr>
        </p:sp>
        <p:sp>
          <p:nvSpPr>
            <p:cNvPr id="14" name="TextBox 14"/>
            <p:cNvSpPr txBox="1"/>
            <p:nvPr/>
          </p:nvSpPr>
          <p:spPr>
            <a:xfrm>
              <a:off x="0" y="-38100"/>
              <a:ext cx="2353008" cy="364863"/>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4712489" y="1162050"/>
            <a:ext cx="8863022" cy="930275"/>
          </a:xfrm>
          <a:prstGeom prst="rect">
            <a:avLst/>
          </a:prstGeom>
        </p:spPr>
        <p:txBody>
          <a:bodyPr lIns="0" tIns="0" rIns="0" bIns="0" rtlCol="0" anchor="t">
            <a:spAutoFit/>
          </a:bodyPr>
          <a:lstStyle/>
          <a:p>
            <a:pPr algn="ctr">
              <a:lnSpc>
                <a:spcPts val="6999"/>
              </a:lnSpc>
            </a:pPr>
            <a:r>
              <a:rPr lang="en-US" sz="6999">
                <a:solidFill>
                  <a:srgbClr val="FFFFFF"/>
                </a:solidFill>
                <a:latin typeface="Pagkaki"/>
                <a:ea typeface="Pagkaki"/>
                <a:cs typeface="Pagkaki"/>
                <a:sym typeface="Pagkaki"/>
              </a:rPr>
              <a:t>PROBLEM STATEMENT</a:t>
            </a:r>
          </a:p>
        </p:txBody>
      </p:sp>
      <p:sp>
        <p:nvSpPr>
          <p:cNvPr id="17" name="Freeform 16">
            <a:extLst>
              <a:ext uri="{FF2B5EF4-FFF2-40B4-BE49-F238E27FC236}">
                <a16:creationId xmlns:a16="http://schemas.microsoft.com/office/drawing/2014/main" id="{AFFD21E6-5BF2-E602-B5E0-17B9228B8298}"/>
              </a:ext>
            </a:extLst>
          </p:cNvPr>
          <p:cNvSpPr/>
          <p:nvPr/>
        </p:nvSpPr>
        <p:spPr>
          <a:xfrm>
            <a:off x="14495194" y="264857"/>
            <a:ext cx="3332736" cy="433256"/>
          </a:xfrm>
          <a:custGeom>
            <a:avLst/>
            <a:gdLst/>
            <a:ahLst/>
            <a:cxnLst/>
            <a:rect l="l" t="t" r="r" b="b"/>
            <a:pathLst>
              <a:path w="3332736" h="433256">
                <a:moveTo>
                  <a:pt x="0" y="0"/>
                </a:moveTo>
                <a:lnTo>
                  <a:pt x="3332737" y="0"/>
                </a:lnTo>
                <a:lnTo>
                  <a:pt x="3332737" y="433256"/>
                </a:lnTo>
                <a:lnTo>
                  <a:pt x="0" y="433256"/>
                </a:lnTo>
                <a:lnTo>
                  <a:pt x="0" y="0"/>
                </a:lnTo>
                <a:close/>
              </a:path>
            </a:pathLst>
          </a:custGeom>
          <a:blipFill>
            <a:blip r:embed="rId11"/>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7BC58"/>
        </a:solidFill>
        <a:effectLst/>
      </p:bgPr>
    </p:bg>
    <p:spTree>
      <p:nvGrpSpPr>
        <p:cNvPr id="1" name=""/>
        <p:cNvGrpSpPr/>
        <p:nvPr/>
      </p:nvGrpSpPr>
      <p:grpSpPr>
        <a:xfrm>
          <a:off x="0" y="0"/>
          <a:ext cx="0" cy="0"/>
          <a:chOff x="0" y="0"/>
          <a:chExt cx="0" cy="0"/>
        </a:xfrm>
      </p:grpSpPr>
      <p:sp>
        <p:nvSpPr>
          <p:cNvPr id="2" name="AutoShape 2"/>
          <p:cNvSpPr/>
          <p:nvPr/>
        </p:nvSpPr>
        <p:spPr>
          <a:xfrm>
            <a:off x="6002565" y="6423025"/>
            <a:ext cx="0" cy="2521434"/>
          </a:xfrm>
          <a:prstGeom prst="line">
            <a:avLst/>
          </a:prstGeom>
          <a:ln w="114300" cap="flat">
            <a:solidFill>
              <a:srgbClr val="8AB248"/>
            </a:solidFill>
            <a:prstDash val="solid"/>
            <a:headEnd type="none" w="sm" len="sm"/>
            <a:tailEnd type="none" w="sm" len="sm"/>
          </a:ln>
        </p:spPr>
      </p:sp>
      <p:sp>
        <p:nvSpPr>
          <p:cNvPr id="3" name="TextBox 3"/>
          <p:cNvSpPr txBox="1"/>
          <p:nvPr/>
        </p:nvSpPr>
        <p:spPr>
          <a:xfrm>
            <a:off x="1418991" y="1746856"/>
            <a:ext cx="10762043" cy="589915"/>
          </a:xfrm>
          <a:prstGeom prst="rect">
            <a:avLst/>
          </a:prstGeom>
        </p:spPr>
        <p:txBody>
          <a:bodyPr lIns="0" tIns="0" rIns="0" bIns="0" rtlCol="0" anchor="t">
            <a:spAutoFit/>
          </a:bodyPr>
          <a:lstStyle/>
          <a:p>
            <a:pPr algn="l">
              <a:lnSpc>
                <a:spcPts val="4759"/>
              </a:lnSpc>
              <a:spcBef>
                <a:spcPct val="0"/>
              </a:spcBef>
            </a:pPr>
            <a:r>
              <a:rPr lang="en-US" sz="3399">
                <a:solidFill>
                  <a:srgbClr val="FFFFFF"/>
                </a:solidFill>
                <a:latin typeface="Dreaming Outloud Sans Alt"/>
                <a:ea typeface="Dreaming Outloud Sans Alt"/>
                <a:cs typeface="Dreaming Outloud Sans Alt"/>
                <a:sym typeface="Dreaming Outloud Sans Alt"/>
              </a:rPr>
              <a:t>COUNTRY</a:t>
            </a:r>
          </a:p>
        </p:txBody>
      </p:sp>
      <p:sp>
        <p:nvSpPr>
          <p:cNvPr id="4" name="Freeform 4"/>
          <p:cNvSpPr/>
          <p:nvPr/>
        </p:nvSpPr>
        <p:spPr>
          <a:xfrm rot="2868491">
            <a:off x="14550750" y="128956"/>
            <a:ext cx="1912995" cy="3530696"/>
          </a:xfrm>
          <a:custGeom>
            <a:avLst/>
            <a:gdLst/>
            <a:ahLst/>
            <a:cxnLst/>
            <a:rect l="l" t="t" r="r" b="b"/>
            <a:pathLst>
              <a:path w="1912995" h="3530696">
                <a:moveTo>
                  <a:pt x="0" y="0"/>
                </a:moveTo>
                <a:lnTo>
                  <a:pt x="1912996" y="0"/>
                </a:lnTo>
                <a:lnTo>
                  <a:pt x="1912996" y="3530696"/>
                </a:lnTo>
                <a:lnTo>
                  <a:pt x="0" y="35306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28101" y="4388574"/>
            <a:ext cx="3123161" cy="2657527"/>
          </a:xfrm>
          <a:custGeom>
            <a:avLst/>
            <a:gdLst/>
            <a:ahLst/>
            <a:cxnLst/>
            <a:rect l="l" t="t" r="r" b="b"/>
            <a:pathLst>
              <a:path w="3123161" h="2657527">
                <a:moveTo>
                  <a:pt x="0" y="0"/>
                </a:moveTo>
                <a:lnTo>
                  <a:pt x="3123161" y="0"/>
                </a:lnTo>
                <a:lnTo>
                  <a:pt x="3123161" y="2657527"/>
                </a:lnTo>
                <a:lnTo>
                  <a:pt x="0" y="26575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1490625" y="6652602"/>
            <a:ext cx="2967558" cy="3231994"/>
          </a:xfrm>
          <a:custGeom>
            <a:avLst/>
            <a:gdLst/>
            <a:ahLst/>
            <a:cxnLst/>
            <a:rect l="l" t="t" r="r" b="b"/>
            <a:pathLst>
              <a:path w="2967558" h="3231994">
                <a:moveTo>
                  <a:pt x="0" y="0"/>
                </a:moveTo>
                <a:lnTo>
                  <a:pt x="2967558" y="0"/>
                </a:lnTo>
                <a:lnTo>
                  <a:pt x="2967558" y="3231994"/>
                </a:lnTo>
                <a:lnTo>
                  <a:pt x="0" y="32319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2807498" y="912771"/>
            <a:ext cx="236782" cy="229463"/>
          </a:xfrm>
          <a:custGeom>
            <a:avLst/>
            <a:gdLst/>
            <a:ahLst/>
            <a:cxnLst/>
            <a:rect l="l" t="t" r="r" b="b"/>
            <a:pathLst>
              <a:path w="236782" h="229463">
                <a:moveTo>
                  <a:pt x="0" y="0"/>
                </a:moveTo>
                <a:lnTo>
                  <a:pt x="236782" y="0"/>
                </a:lnTo>
                <a:lnTo>
                  <a:pt x="236782" y="229463"/>
                </a:lnTo>
                <a:lnTo>
                  <a:pt x="0" y="2294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17574049" y="4665724"/>
            <a:ext cx="236782" cy="229463"/>
          </a:xfrm>
          <a:custGeom>
            <a:avLst/>
            <a:gdLst/>
            <a:ahLst/>
            <a:cxnLst/>
            <a:rect l="l" t="t" r="r" b="b"/>
            <a:pathLst>
              <a:path w="236782" h="229463">
                <a:moveTo>
                  <a:pt x="0" y="0"/>
                </a:moveTo>
                <a:lnTo>
                  <a:pt x="236782" y="0"/>
                </a:lnTo>
                <a:lnTo>
                  <a:pt x="236782" y="229463"/>
                </a:lnTo>
                <a:lnTo>
                  <a:pt x="0" y="2294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1182209" y="6450419"/>
            <a:ext cx="236782" cy="229463"/>
          </a:xfrm>
          <a:custGeom>
            <a:avLst/>
            <a:gdLst/>
            <a:ahLst/>
            <a:cxnLst/>
            <a:rect l="l" t="t" r="r" b="b"/>
            <a:pathLst>
              <a:path w="236782" h="229463">
                <a:moveTo>
                  <a:pt x="0" y="0"/>
                </a:moveTo>
                <a:lnTo>
                  <a:pt x="236782" y="0"/>
                </a:lnTo>
                <a:lnTo>
                  <a:pt x="236782" y="229464"/>
                </a:lnTo>
                <a:lnTo>
                  <a:pt x="0" y="22946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0470994" y="9258300"/>
            <a:ext cx="236782" cy="229463"/>
          </a:xfrm>
          <a:custGeom>
            <a:avLst/>
            <a:gdLst/>
            <a:ahLst/>
            <a:cxnLst/>
            <a:rect l="l" t="t" r="r" b="b"/>
            <a:pathLst>
              <a:path w="236782" h="229463">
                <a:moveTo>
                  <a:pt x="0" y="0"/>
                </a:moveTo>
                <a:lnTo>
                  <a:pt x="236782" y="0"/>
                </a:lnTo>
                <a:lnTo>
                  <a:pt x="236782" y="229463"/>
                </a:lnTo>
                <a:lnTo>
                  <a:pt x="0" y="2294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1418991" y="2513875"/>
            <a:ext cx="3527474" cy="3132543"/>
          </a:xfrm>
          <a:custGeom>
            <a:avLst/>
            <a:gdLst/>
            <a:ahLst/>
            <a:cxnLst/>
            <a:rect l="l" t="t" r="r" b="b"/>
            <a:pathLst>
              <a:path w="3527474" h="3132543">
                <a:moveTo>
                  <a:pt x="0" y="0"/>
                </a:moveTo>
                <a:lnTo>
                  <a:pt x="3527474" y="0"/>
                </a:lnTo>
                <a:lnTo>
                  <a:pt x="3527474" y="3132543"/>
                </a:lnTo>
                <a:lnTo>
                  <a:pt x="0" y="3132543"/>
                </a:lnTo>
                <a:lnTo>
                  <a:pt x="0" y="0"/>
                </a:lnTo>
                <a:close/>
              </a:path>
            </a:pathLst>
          </a:custGeom>
          <a:blipFill>
            <a:blip r:embed="rId10"/>
            <a:stretch>
              <a:fillRect l="-16770" t="-1102"/>
            </a:stretch>
          </a:blipFill>
        </p:spPr>
      </p:sp>
      <p:sp>
        <p:nvSpPr>
          <p:cNvPr id="12" name="Freeform 12"/>
          <p:cNvSpPr/>
          <p:nvPr/>
        </p:nvSpPr>
        <p:spPr>
          <a:xfrm>
            <a:off x="6254772" y="2513875"/>
            <a:ext cx="10886137" cy="2838460"/>
          </a:xfrm>
          <a:custGeom>
            <a:avLst/>
            <a:gdLst/>
            <a:ahLst/>
            <a:cxnLst/>
            <a:rect l="l" t="t" r="r" b="b"/>
            <a:pathLst>
              <a:path w="10886137" h="2838460">
                <a:moveTo>
                  <a:pt x="0" y="0"/>
                </a:moveTo>
                <a:lnTo>
                  <a:pt x="10886137" y="0"/>
                </a:lnTo>
                <a:lnTo>
                  <a:pt x="10886137" y="2838460"/>
                </a:lnTo>
                <a:lnTo>
                  <a:pt x="0" y="2838460"/>
                </a:lnTo>
                <a:lnTo>
                  <a:pt x="0" y="0"/>
                </a:lnTo>
                <a:close/>
              </a:path>
            </a:pathLst>
          </a:custGeom>
          <a:blipFill>
            <a:blip r:embed="rId11"/>
            <a:stretch>
              <a:fillRect/>
            </a:stretch>
          </a:blipFill>
        </p:spPr>
      </p:sp>
      <p:sp>
        <p:nvSpPr>
          <p:cNvPr id="13" name="Freeform 13"/>
          <p:cNvSpPr/>
          <p:nvPr/>
        </p:nvSpPr>
        <p:spPr>
          <a:xfrm>
            <a:off x="4678724" y="6832283"/>
            <a:ext cx="5648762" cy="3052313"/>
          </a:xfrm>
          <a:custGeom>
            <a:avLst/>
            <a:gdLst/>
            <a:ahLst/>
            <a:cxnLst/>
            <a:rect l="l" t="t" r="r" b="b"/>
            <a:pathLst>
              <a:path w="5648762" h="3052313">
                <a:moveTo>
                  <a:pt x="0" y="0"/>
                </a:moveTo>
                <a:lnTo>
                  <a:pt x="5648762" y="0"/>
                </a:lnTo>
                <a:lnTo>
                  <a:pt x="5648762" y="3052313"/>
                </a:lnTo>
                <a:lnTo>
                  <a:pt x="0" y="3052313"/>
                </a:lnTo>
                <a:lnTo>
                  <a:pt x="0" y="0"/>
                </a:lnTo>
                <a:close/>
              </a:path>
            </a:pathLst>
          </a:custGeom>
          <a:blipFill>
            <a:blip r:embed="rId12"/>
            <a:stretch>
              <a:fillRect/>
            </a:stretch>
          </a:blipFill>
        </p:spPr>
      </p:sp>
      <p:grpSp>
        <p:nvGrpSpPr>
          <p:cNvPr id="14" name="Group 14"/>
          <p:cNvGrpSpPr/>
          <p:nvPr/>
        </p:nvGrpSpPr>
        <p:grpSpPr>
          <a:xfrm>
            <a:off x="6869322" y="478790"/>
            <a:ext cx="3985499" cy="1097425"/>
            <a:chOff x="0" y="0"/>
            <a:chExt cx="1049679" cy="289034"/>
          </a:xfrm>
        </p:grpSpPr>
        <p:sp>
          <p:nvSpPr>
            <p:cNvPr id="15" name="Freeform 15"/>
            <p:cNvSpPr/>
            <p:nvPr/>
          </p:nvSpPr>
          <p:spPr>
            <a:xfrm>
              <a:off x="0" y="0"/>
              <a:ext cx="1049679" cy="289034"/>
            </a:xfrm>
            <a:custGeom>
              <a:avLst/>
              <a:gdLst/>
              <a:ahLst/>
              <a:cxnLst/>
              <a:rect l="l" t="t" r="r" b="b"/>
              <a:pathLst>
                <a:path w="1049679" h="289034">
                  <a:moveTo>
                    <a:pt x="99069" y="0"/>
                  </a:moveTo>
                  <a:lnTo>
                    <a:pt x="950610" y="0"/>
                  </a:lnTo>
                  <a:cubicBezTo>
                    <a:pt x="976885" y="0"/>
                    <a:pt x="1002083" y="10438"/>
                    <a:pt x="1020662" y="29017"/>
                  </a:cubicBezTo>
                  <a:cubicBezTo>
                    <a:pt x="1039241" y="47595"/>
                    <a:pt x="1049679" y="72794"/>
                    <a:pt x="1049679" y="99069"/>
                  </a:cubicBezTo>
                  <a:lnTo>
                    <a:pt x="1049679" y="189965"/>
                  </a:lnTo>
                  <a:cubicBezTo>
                    <a:pt x="1049679" y="244679"/>
                    <a:pt x="1005324" y="289034"/>
                    <a:pt x="950610" y="289034"/>
                  </a:cubicBezTo>
                  <a:lnTo>
                    <a:pt x="99069" y="289034"/>
                  </a:lnTo>
                  <a:cubicBezTo>
                    <a:pt x="72794" y="289034"/>
                    <a:pt x="47595" y="278596"/>
                    <a:pt x="29017" y="260017"/>
                  </a:cubicBezTo>
                  <a:cubicBezTo>
                    <a:pt x="10438" y="241438"/>
                    <a:pt x="0" y="216240"/>
                    <a:pt x="0" y="189965"/>
                  </a:cubicBezTo>
                  <a:lnTo>
                    <a:pt x="0" y="99069"/>
                  </a:lnTo>
                  <a:cubicBezTo>
                    <a:pt x="0" y="72794"/>
                    <a:pt x="10438" y="47595"/>
                    <a:pt x="29017" y="29017"/>
                  </a:cubicBezTo>
                  <a:cubicBezTo>
                    <a:pt x="47595" y="10438"/>
                    <a:pt x="72794" y="0"/>
                    <a:pt x="99069" y="0"/>
                  </a:cubicBezTo>
                  <a:close/>
                </a:path>
              </a:pathLst>
            </a:custGeom>
            <a:solidFill>
              <a:srgbClr val="305542"/>
            </a:solidFill>
          </p:spPr>
        </p:sp>
        <p:sp>
          <p:nvSpPr>
            <p:cNvPr id="16" name="TextBox 16"/>
            <p:cNvSpPr txBox="1"/>
            <p:nvPr/>
          </p:nvSpPr>
          <p:spPr>
            <a:xfrm>
              <a:off x="0" y="-38100"/>
              <a:ext cx="1049679" cy="327134"/>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13869399" y="5829300"/>
            <a:ext cx="2895209" cy="2795735"/>
          </a:xfrm>
          <a:custGeom>
            <a:avLst/>
            <a:gdLst/>
            <a:ahLst/>
            <a:cxnLst/>
            <a:rect l="l" t="t" r="r" b="b"/>
            <a:pathLst>
              <a:path w="2895209" h="2795735">
                <a:moveTo>
                  <a:pt x="0" y="0"/>
                </a:moveTo>
                <a:lnTo>
                  <a:pt x="2895208" y="0"/>
                </a:lnTo>
                <a:lnTo>
                  <a:pt x="2895208" y="2795736"/>
                </a:lnTo>
                <a:lnTo>
                  <a:pt x="0" y="279573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8" name="TextBox 18"/>
          <p:cNvSpPr txBox="1"/>
          <p:nvPr/>
        </p:nvSpPr>
        <p:spPr>
          <a:xfrm>
            <a:off x="6497257" y="831463"/>
            <a:ext cx="4729628" cy="930275"/>
          </a:xfrm>
          <a:prstGeom prst="rect">
            <a:avLst/>
          </a:prstGeom>
        </p:spPr>
        <p:txBody>
          <a:bodyPr lIns="0" tIns="0" rIns="0" bIns="0" rtlCol="0" anchor="t">
            <a:spAutoFit/>
          </a:bodyPr>
          <a:lstStyle/>
          <a:p>
            <a:pPr algn="ctr">
              <a:lnSpc>
                <a:spcPts val="6999"/>
              </a:lnSpc>
            </a:pPr>
            <a:r>
              <a:rPr lang="en-US" sz="6999">
                <a:solidFill>
                  <a:srgbClr val="FFFFFF"/>
                </a:solidFill>
                <a:latin typeface="Pagkaki"/>
                <a:ea typeface="Pagkaki"/>
                <a:cs typeface="Pagkaki"/>
                <a:sym typeface="Pagkaki"/>
              </a:rPr>
              <a:t>TABLES</a:t>
            </a:r>
          </a:p>
        </p:txBody>
      </p:sp>
      <p:sp>
        <p:nvSpPr>
          <p:cNvPr id="19" name="TextBox 19"/>
          <p:cNvSpPr txBox="1"/>
          <p:nvPr/>
        </p:nvSpPr>
        <p:spPr>
          <a:xfrm>
            <a:off x="6497257" y="1746856"/>
            <a:ext cx="10762043" cy="589915"/>
          </a:xfrm>
          <a:prstGeom prst="rect">
            <a:avLst/>
          </a:prstGeom>
        </p:spPr>
        <p:txBody>
          <a:bodyPr lIns="0" tIns="0" rIns="0" bIns="0" rtlCol="0" anchor="t">
            <a:spAutoFit/>
          </a:bodyPr>
          <a:lstStyle/>
          <a:p>
            <a:pPr algn="l">
              <a:lnSpc>
                <a:spcPts val="4759"/>
              </a:lnSpc>
              <a:spcBef>
                <a:spcPct val="0"/>
              </a:spcBef>
            </a:pPr>
            <a:r>
              <a:rPr lang="en-US" sz="3399">
                <a:solidFill>
                  <a:srgbClr val="FFFFFF"/>
                </a:solidFill>
                <a:latin typeface="Dreaming Outloud Sans Alt"/>
                <a:ea typeface="Dreaming Outloud Sans Alt"/>
                <a:cs typeface="Dreaming Outloud Sans Alt"/>
                <a:sym typeface="Dreaming Outloud Sans Alt"/>
              </a:rPr>
              <a:t>EMISSION_3</a:t>
            </a:r>
          </a:p>
        </p:txBody>
      </p:sp>
      <p:sp>
        <p:nvSpPr>
          <p:cNvPr id="20" name="TextBox 20"/>
          <p:cNvSpPr txBox="1"/>
          <p:nvPr/>
        </p:nvSpPr>
        <p:spPr>
          <a:xfrm>
            <a:off x="4946465" y="6089968"/>
            <a:ext cx="10762043" cy="589915"/>
          </a:xfrm>
          <a:prstGeom prst="rect">
            <a:avLst/>
          </a:prstGeom>
        </p:spPr>
        <p:txBody>
          <a:bodyPr lIns="0" tIns="0" rIns="0" bIns="0" rtlCol="0" anchor="t">
            <a:spAutoFit/>
          </a:bodyPr>
          <a:lstStyle/>
          <a:p>
            <a:pPr algn="l">
              <a:lnSpc>
                <a:spcPts val="4759"/>
              </a:lnSpc>
              <a:spcBef>
                <a:spcPct val="0"/>
              </a:spcBef>
            </a:pPr>
            <a:r>
              <a:rPr lang="en-US" sz="3399">
                <a:solidFill>
                  <a:srgbClr val="FFFFFF"/>
                </a:solidFill>
                <a:latin typeface="Dreaming Outloud Sans Alt"/>
                <a:ea typeface="Dreaming Outloud Sans Alt"/>
                <a:cs typeface="Dreaming Outloud Sans Alt"/>
                <a:sym typeface="Dreaming Outloud Sans Alt"/>
              </a:rPr>
              <a:t>POPULATION</a:t>
            </a:r>
          </a:p>
        </p:txBody>
      </p:sp>
      <p:sp>
        <p:nvSpPr>
          <p:cNvPr id="21" name="Freeform 21"/>
          <p:cNvSpPr/>
          <p:nvPr/>
        </p:nvSpPr>
        <p:spPr>
          <a:xfrm>
            <a:off x="14495194" y="264857"/>
            <a:ext cx="3332736" cy="433256"/>
          </a:xfrm>
          <a:custGeom>
            <a:avLst/>
            <a:gdLst/>
            <a:ahLst/>
            <a:cxnLst/>
            <a:rect l="l" t="t" r="r" b="b"/>
            <a:pathLst>
              <a:path w="3332736" h="433256">
                <a:moveTo>
                  <a:pt x="0" y="0"/>
                </a:moveTo>
                <a:lnTo>
                  <a:pt x="3332737" y="0"/>
                </a:lnTo>
                <a:lnTo>
                  <a:pt x="3332737" y="433256"/>
                </a:lnTo>
                <a:lnTo>
                  <a:pt x="0" y="433256"/>
                </a:lnTo>
                <a:lnTo>
                  <a:pt x="0" y="0"/>
                </a:lnTo>
                <a:close/>
              </a:path>
            </a:pathLst>
          </a:custGeom>
          <a:blipFill>
            <a:blip r:embed="rId15"/>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7BC58"/>
        </a:solidFill>
        <a:effectLst/>
      </p:bgPr>
    </p:bg>
    <p:spTree>
      <p:nvGrpSpPr>
        <p:cNvPr id="1" name=""/>
        <p:cNvGrpSpPr/>
        <p:nvPr/>
      </p:nvGrpSpPr>
      <p:grpSpPr>
        <a:xfrm>
          <a:off x="0" y="0"/>
          <a:ext cx="0" cy="0"/>
          <a:chOff x="0" y="0"/>
          <a:chExt cx="0" cy="0"/>
        </a:xfrm>
      </p:grpSpPr>
      <p:sp>
        <p:nvSpPr>
          <p:cNvPr id="2" name="Freeform 2"/>
          <p:cNvSpPr/>
          <p:nvPr/>
        </p:nvSpPr>
        <p:spPr>
          <a:xfrm rot="2868491">
            <a:off x="15489042" y="242848"/>
            <a:ext cx="1912995" cy="3530696"/>
          </a:xfrm>
          <a:custGeom>
            <a:avLst/>
            <a:gdLst/>
            <a:ahLst/>
            <a:cxnLst/>
            <a:rect l="l" t="t" r="r" b="b"/>
            <a:pathLst>
              <a:path w="1912995" h="3530696">
                <a:moveTo>
                  <a:pt x="0" y="0"/>
                </a:moveTo>
                <a:lnTo>
                  <a:pt x="1912996" y="0"/>
                </a:lnTo>
                <a:lnTo>
                  <a:pt x="1912996" y="3530696"/>
                </a:lnTo>
                <a:lnTo>
                  <a:pt x="0" y="35306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90600" y="6939317"/>
            <a:ext cx="2967558" cy="3231994"/>
          </a:xfrm>
          <a:custGeom>
            <a:avLst/>
            <a:gdLst/>
            <a:ahLst/>
            <a:cxnLst/>
            <a:rect l="l" t="t" r="r" b="b"/>
            <a:pathLst>
              <a:path w="2967558" h="3231994">
                <a:moveTo>
                  <a:pt x="0" y="0"/>
                </a:moveTo>
                <a:lnTo>
                  <a:pt x="2967558" y="0"/>
                </a:lnTo>
                <a:lnTo>
                  <a:pt x="2967558" y="3231994"/>
                </a:lnTo>
                <a:lnTo>
                  <a:pt x="0" y="32319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AutoShape 4"/>
          <p:cNvSpPr/>
          <p:nvPr/>
        </p:nvSpPr>
        <p:spPr>
          <a:xfrm>
            <a:off x="13042808" y="4732258"/>
            <a:ext cx="0" cy="2521434"/>
          </a:xfrm>
          <a:prstGeom prst="line">
            <a:avLst/>
          </a:prstGeom>
          <a:ln w="114300" cap="flat">
            <a:solidFill>
              <a:srgbClr val="8AB248"/>
            </a:solidFill>
            <a:prstDash val="solid"/>
            <a:headEnd type="none" w="sm" len="sm"/>
            <a:tailEnd type="none" w="sm" len="sm"/>
          </a:ln>
        </p:spPr>
      </p:sp>
      <p:sp>
        <p:nvSpPr>
          <p:cNvPr id="5" name="Freeform 5"/>
          <p:cNvSpPr/>
          <p:nvPr/>
        </p:nvSpPr>
        <p:spPr>
          <a:xfrm>
            <a:off x="126282" y="564701"/>
            <a:ext cx="3123161" cy="2657527"/>
          </a:xfrm>
          <a:custGeom>
            <a:avLst/>
            <a:gdLst/>
            <a:ahLst/>
            <a:cxnLst/>
            <a:rect l="l" t="t" r="r" b="b"/>
            <a:pathLst>
              <a:path w="3123161" h="2657527">
                <a:moveTo>
                  <a:pt x="0" y="0"/>
                </a:moveTo>
                <a:lnTo>
                  <a:pt x="3123161" y="0"/>
                </a:lnTo>
                <a:lnTo>
                  <a:pt x="3123161" y="2657527"/>
                </a:lnTo>
                <a:lnTo>
                  <a:pt x="0" y="26575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0470994" y="9258300"/>
            <a:ext cx="236782" cy="229463"/>
          </a:xfrm>
          <a:custGeom>
            <a:avLst/>
            <a:gdLst/>
            <a:ahLst/>
            <a:cxnLst/>
            <a:rect l="l" t="t" r="r" b="b"/>
            <a:pathLst>
              <a:path w="236782" h="229463">
                <a:moveTo>
                  <a:pt x="0" y="0"/>
                </a:moveTo>
                <a:lnTo>
                  <a:pt x="236782" y="0"/>
                </a:lnTo>
                <a:lnTo>
                  <a:pt x="236782" y="229463"/>
                </a:lnTo>
                <a:lnTo>
                  <a:pt x="0" y="2294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4996743" y="2453610"/>
            <a:ext cx="236782" cy="229463"/>
          </a:xfrm>
          <a:custGeom>
            <a:avLst/>
            <a:gdLst/>
            <a:ahLst/>
            <a:cxnLst/>
            <a:rect l="l" t="t" r="r" b="b"/>
            <a:pathLst>
              <a:path w="236782" h="229463">
                <a:moveTo>
                  <a:pt x="0" y="0"/>
                </a:moveTo>
                <a:lnTo>
                  <a:pt x="236782" y="0"/>
                </a:lnTo>
                <a:lnTo>
                  <a:pt x="236782" y="229463"/>
                </a:lnTo>
                <a:lnTo>
                  <a:pt x="0" y="2294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12806026" y="1778734"/>
            <a:ext cx="236782" cy="229463"/>
          </a:xfrm>
          <a:custGeom>
            <a:avLst/>
            <a:gdLst/>
            <a:ahLst/>
            <a:cxnLst/>
            <a:rect l="l" t="t" r="r" b="b"/>
            <a:pathLst>
              <a:path w="236782" h="229463">
                <a:moveTo>
                  <a:pt x="0" y="0"/>
                </a:moveTo>
                <a:lnTo>
                  <a:pt x="236782" y="0"/>
                </a:lnTo>
                <a:lnTo>
                  <a:pt x="236782" y="229463"/>
                </a:lnTo>
                <a:lnTo>
                  <a:pt x="0" y="2294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1502143" y="1746905"/>
            <a:ext cx="5703685" cy="3180112"/>
          </a:xfrm>
          <a:custGeom>
            <a:avLst/>
            <a:gdLst/>
            <a:ahLst/>
            <a:cxnLst/>
            <a:rect l="l" t="t" r="r" b="b"/>
            <a:pathLst>
              <a:path w="5703685" h="3180112">
                <a:moveTo>
                  <a:pt x="0" y="0"/>
                </a:moveTo>
                <a:lnTo>
                  <a:pt x="5703685" y="0"/>
                </a:lnTo>
                <a:lnTo>
                  <a:pt x="5703685" y="3180112"/>
                </a:lnTo>
                <a:lnTo>
                  <a:pt x="0" y="3180112"/>
                </a:lnTo>
                <a:lnTo>
                  <a:pt x="0" y="0"/>
                </a:lnTo>
                <a:close/>
              </a:path>
            </a:pathLst>
          </a:custGeom>
          <a:blipFill>
            <a:blip r:embed="rId10"/>
            <a:stretch>
              <a:fillRect/>
            </a:stretch>
          </a:blipFill>
        </p:spPr>
      </p:sp>
      <p:sp>
        <p:nvSpPr>
          <p:cNvPr id="10" name="Freeform 10"/>
          <p:cNvSpPr/>
          <p:nvPr/>
        </p:nvSpPr>
        <p:spPr>
          <a:xfrm>
            <a:off x="7982426" y="1778734"/>
            <a:ext cx="9883983" cy="3600594"/>
          </a:xfrm>
          <a:custGeom>
            <a:avLst/>
            <a:gdLst/>
            <a:ahLst/>
            <a:cxnLst/>
            <a:rect l="l" t="t" r="r" b="b"/>
            <a:pathLst>
              <a:path w="9883983" h="3600594">
                <a:moveTo>
                  <a:pt x="0" y="0"/>
                </a:moveTo>
                <a:lnTo>
                  <a:pt x="9883983" y="0"/>
                </a:lnTo>
                <a:lnTo>
                  <a:pt x="9883983" y="3600594"/>
                </a:lnTo>
                <a:lnTo>
                  <a:pt x="0" y="3600594"/>
                </a:lnTo>
                <a:lnTo>
                  <a:pt x="0" y="0"/>
                </a:lnTo>
                <a:close/>
              </a:path>
            </a:pathLst>
          </a:custGeom>
          <a:blipFill>
            <a:blip r:embed="rId11"/>
            <a:stretch>
              <a:fillRect/>
            </a:stretch>
          </a:blipFill>
        </p:spPr>
      </p:sp>
      <p:sp>
        <p:nvSpPr>
          <p:cNvPr id="11" name="Freeform 11"/>
          <p:cNvSpPr/>
          <p:nvPr/>
        </p:nvSpPr>
        <p:spPr>
          <a:xfrm>
            <a:off x="2358259" y="6531218"/>
            <a:ext cx="9905927" cy="3449593"/>
          </a:xfrm>
          <a:custGeom>
            <a:avLst/>
            <a:gdLst/>
            <a:ahLst/>
            <a:cxnLst/>
            <a:rect l="l" t="t" r="r" b="b"/>
            <a:pathLst>
              <a:path w="9905927" h="3449593">
                <a:moveTo>
                  <a:pt x="0" y="0"/>
                </a:moveTo>
                <a:lnTo>
                  <a:pt x="9905927" y="0"/>
                </a:lnTo>
                <a:lnTo>
                  <a:pt x="9905927" y="3449593"/>
                </a:lnTo>
                <a:lnTo>
                  <a:pt x="0" y="3449593"/>
                </a:lnTo>
                <a:lnTo>
                  <a:pt x="0" y="0"/>
                </a:lnTo>
                <a:close/>
              </a:path>
            </a:pathLst>
          </a:custGeom>
          <a:blipFill>
            <a:blip r:embed="rId12"/>
            <a:stretch>
              <a:fillRect/>
            </a:stretch>
          </a:blipFill>
        </p:spPr>
      </p:sp>
      <p:sp>
        <p:nvSpPr>
          <p:cNvPr id="12" name="TextBox 12"/>
          <p:cNvSpPr txBox="1"/>
          <p:nvPr/>
        </p:nvSpPr>
        <p:spPr>
          <a:xfrm>
            <a:off x="1502143" y="966489"/>
            <a:ext cx="10762043" cy="589915"/>
          </a:xfrm>
          <a:prstGeom prst="rect">
            <a:avLst/>
          </a:prstGeom>
        </p:spPr>
        <p:txBody>
          <a:bodyPr lIns="0" tIns="0" rIns="0" bIns="0" rtlCol="0" anchor="t">
            <a:spAutoFit/>
          </a:bodyPr>
          <a:lstStyle/>
          <a:p>
            <a:pPr algn="l">
              <a:lnSpc>
                <a:spcPts val="4759"/>
              </a:lnSpc>
              <a:spcBef>
                <a:spcPct val="0"/>
              </a:spcBef>
            </a:pPr>
            <a:r>
              <a:rPr lang="en-US" sz="3399">
                <a:solidFill>
                  <a:srgbClr val="FFFFFF"/>
                </a:solidFill>
                <a:latin typeface="Dreaming Outloud Sans Alt"/>
                <a:ea typeface="Dreaming Outloud Sans Alt"/>
                <a:cs typeface="Dreaming Outloud Sans Alt"/>
                <a:sym typeface="Dreaming Outloud Sans Alt"/>
              </a:rPr>
              <a:t>GDP_3</a:t>
            </a:r>
          </a:p>
        </p:txBody>
      </p:sp>
      <p:sp>
        <p:nvSpPr>
          <p:cNvPr id="13" name="TextBox 13"/>
          <p:cNvSpPr txBox="1"/>
          <p:nvPr/>
        </p:nvSpPr>
        <p:spPr>
          <a:xfrm>
            <a:off x="7982426" y="998319"/>
            <a:ext cx="10762043" cy="589915"/>
          </a:xfrm>
          <a:prstGeom prst="rect">
            <a:avLst/>
          </a:prstGeom>
        </p:spPr>
        <p:txBody>
          <a:bodyPr lIns="0" tIns="0" rIns="0" bIns="0" rtlCol="0" anchor="t">
            <a:spAutoFit/>
          </a:bodyPr>
          <a:lstStyle/>
          <a:p>
            <a:pPr algn="l">
              <a:lnSpc>
                <a:spcPts val="4759"/>
              </a:lnSpc>
              <a:spcBef>
                <a:spcPct val="0"/>
              </a:spcBef>
            </a:pPr>
            <a:r>
              <a:rPr lang="en-US" sz="3399">
                <a:solidFill>
                  <a:srgbClr val="FFFFFF"/>
                </a:solidFill>
                <a:latin typeface="Dreaming Outloud Sans Alt"/>
                <a:ea typeface="Dreaming Outloud Sans Alt"/>
                <a:cs typeface="Dreaming Outloud Sans Alt"/>
                <a:sym typeface="Dreaming Outloud Sans Alt"/>
              </a:rPr>
              <a:t>PRODUCTION</a:t>
            </a:r>
          </a:p>
        </p:txBody>
      </p:sp>
      <p:sp>
        <p:nvSpPr>
          <p:cNvPr id="14" name="TextBox 14"/>
          <p:cNvSpPr txBox="1"/>
          <p:nvPr/>
        </p:nvSpPr>
        <p:spPr>
          <a:xfrm>
            <a:off x="2358259" y="5750803"/>
            <a:ext cx="10762043" cy="589915"/>
          </a:xfrm>
          <a:prstGeom prst="rect">
            <a:avLst/>
          </a:prstGeom>
        </p:spPr>
        <p:txBody>
          <a:bodyPr lIns="0" tIns="0" rIns="0" bIns="0" rtlCol="0" anchor="t">
            <a:spAutoFit/>
          </a:bodyPr>
          <a:lstStyle/>
          <a:p>
            <a:pPr algn="l">
              <a:lnSpc>
                <a:spcPts val="4759"/>
              </a:lnSpc>
              <a:spcBef>
                <a:spcPct val="0"/>
              </a:spcBef>
            </a:pPr>
            <a:r>
              <a:rPr lang="en-US" sz="3399">
                <a:solidFill>
                  <a:srgbClr val="FFFFFF"/>
                </a:solidFill>
                <a:latin typeface="Dreaming Outloud Sans Alt"/>
                <a:ea typeface="Dreaming Outloud Sans Alt"/>
                <a:cs typeface="Dreaming Outloud Sans Alt"/>
                <a:sym typeface="Dreaming Outloud Sans Alt"/>
              </a:rPr>
              <a:t>CONSUMPTION</a:t>
            </a:r>
          </a:p>
        </p:txBody>
      </p:sp>
      <p:sp>
        <p:nvSpPr>
          <p:cNvPr id="15" name="Freeform 15"/>
          <p:cNvSpPr/>
          <p:nvPr/>
        </p:nvSpPr>
        <p:spPr>
          <a:xfrm>
            <a:off x="14495194" y="264857"/>
            <a:ext cx="3332736" cy="433256"/>
          </a:xfrm>
          <a:custGeom>
            <a:avLst/>
            <a:gdLst/>
            <a:ahLst/>
            <a:cxnLst/>
            <a:rect l="l" t="t" r="r" b="b"/>
            <a:pathLst>
              <a:path w="3332736" h="433256">
                <a:moveTo>
                  <a:pt x="0" y="0"/>
                </a:moveTo>
                <a:lnTo>
                  <a:pt x="3332737" y="0"/>
                </a:lnTo>
                <a:lnTo>
                  <a:pt x="3332737" y="433256"/>
                </a:lnTo>
                <a:lnTo>
                  <a:pt x="0" y="433256"/>
                </a:lnTo>
                <a:lnTo>
                  <a:pt x="0" y="0"/>
                </a:lnTo>
                <a:close/>
              </a:path>
            </a:pathLst>
          </a:custGeom>
          <a:blipFill>
            <a:blip r:embed="rId13"/>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7BC58"/>
        </a:solidFill>
        <a:effectLst/>
      </p:bgPr>
    </p:bg>
    <p:spTree>
      <p:nvGrpSpPr>
        <p:cNvPr id="1" name=""/>
        <p:cNvGrpSpPr/>
        <p:nvPr/>
      </p:nvGrpSpPr>
      <p:grpSpPr>
        <a:xfrm>
          <a:off x="0" y="0"/>
          <a:ext cx="0" cy="0"/>
          <a:chOff x="0" y="0"/>
          <a:chExt cx="0" cy="0"/>
        </a:xfrm>
      </p:grpSpPr>
      <p:sp>
        <p:nvSpPr>
          <p:cNvPr id="2" name="AutoShape 2"/>
          <p:cNvSpPr/>
          <p:nvPr/>
        </p:nvSpPr>
        <p:spPr>
          <a:xfrm>
            <a:off x="6002565" y="1589444"/>
            <a:ext cx="0" cy="2521434"/>
          </a:xfrm>
          <a:prstGeom prst="line">
            <a:avLst/>
          </a:prstGeom>
          <a:ln w="114300" cap="flat">
            <a:solidFill>
              <a:srgbClr val="8AB248"/>
            </a:solidFill>
            <a:prstDash val="solid"/>
            <a:headEnd type="none" w="sm" len="sm"/>
            <a:tailEnd type="none" w="sm" len="sm"/>
          </a:ln>
        </p:spPr>
      </p:sp>
      <p:sp>
        <p:nvSpPr>
          <p:cNvPr id="3" name="Freeform 3"/>
          <p:cNvSpPr/>
          <p:nvPr/>
        </p:nvSpPr>
        <p:spPr>
          <a:xfrm>
            <a:off x="173153" y="2570194"/>
            <a:ext cx="3123161" cy="2657527"/>
          </a:xfrm>
          <a:custGeom>
            <a:avLst/>
            <a:gdLst/>
            <a:ahLst/>
            <a:cxnLst/>
            <a:rect l="l" t="t" r="r" b="b"/>
            <a:pathLst>
              <a:path w="3123161" h="2657527">
                <a:moveTo>
                  <a:pt x="0" y="0"/>
                </a:moveTo>
                <a:lnTo>
                  <a:pt x="3123162" y="0"/>
                </a:lnTo>
                <a:lnTo>
                  <a:pt x="3123162" y="2657526"/>
                </a:lnTo>
                <a:lnTo>
                  <a:pt x="0" y="26575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167561" y="7005606"/>
            <a:ext cx="2661661" cy="2898838"/>
          </a:xfrm>
          <a:custGeom>
            <a:avLst/>
            <a:gdLst/>
            <a:ahLst/>
            <a:cxnLst/>
            <a:rect l="l" t="t" r="r" b="b"/>
            <a:pathLst>
              <a:path w="2661661" h="2898838">
                <a:moveTo>
                  <a:pt x="0" y="0"/>
                </a:moveTo>
                <a:lnTo>
                  <a:pt x="2661661" y="0"/>
                </a:lnTo>
                <a:lnTo>
                  <a:pt x="2661661" y="2898839"/>
                </a:lnTo>
                <a:lnTo>
                  <a:pt x="0" y="28988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868491">
            <a:off x="15205064" y="128955"/>
            <a:ext cx="1912995" cy="3530696"/>
          </a:xfrm>
          <a:custGeom>
            <a:avLst/>
            <a:gdLst/>
            <a:ahLst/>
            <a:cxnLst/>
            <a:rect l="l" t="t" r="r" b="b"/>
            <a:pathLst>
              <a:path w="1912995" h="3530696">
                <a:moveTo>
                  <a:pt x="0" y="0"/>
                </a:moveTo>
                <a:lnTo>
                  <a:pt x="1912995" y="0"/>
                </a:lnTo>
                <a:lnTo>
                  <a:pt x="1912995" y="3530696"/>
                </a:lnTo>
                <a:lnTo>
                  <a:pt x="0" y="35306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322650" y="1359980"/>
            <a:ext cx="236782" cy="229463"/>
          </a:xfrm>
          <a:custGeom>
            <a:avLst/>
            <a:gdLst/>
            <a:ahLst/>
            <a:cxnLst/>
            <a:rect l="l" t="t" r="r" b="b"/>
            <a:pathLst>
              <a:path w="236782" h="229463">
                <a:moveTo>
                  <a:pt x="0" y="0"/>
                </a:moveTo>
                <a:lnTo>
                  <a:pt x="236782" y="0"/>
                </a:lnTo>
                <a:lnTo>
                  <a:pt x="236782" y="229464"/>
                </a:lnTo>
                <a:lnTo>
                  <a:pt x="0" y="22946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7259300" y="1142234"/>
            <a:ext cx="236782" cy="229463"/>
          </a:xfrm>
          <a:custGeom>
            <a:avLst/>
            <a:gdLst/>
            <a:ahLst/>
            <a:cxnLst/>
            <a:rect l="l" t="t" r="r" b="b"/>
            <a:pathLst>
              <a:path w="236782" h="229463">
                <a:moveTo>
                  <a:pt x="0" y="0"/>
                </a:moveTo>
                <a:lnTo>
                  <a:pt x="236782" y="0"/>
                </a:lnTo>
                <a:lnTo>
                  <a:pt x="236782" y="229464"/>
                </a:lnTo>
                <a:lnTo>
                  <a:pt x="0" y="22946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9144000" y="9507755"/>
            <a:ext cx="236782" cy="229463"/>
          </a:xfrm>
          <a:custGeom>
            <a:avLst/>
            <a:gdLst/>
            <a:ahLst/>
            <a:cxnLst/>
            <a:rect l="l" t="t" r="r" b="b"/>
            <a:pathLst>
              <a:path w="236782" h="229463">
                <a:moveTo>
                  <a:pt x="0" y="0"/>
                </a:moveTo>
                <a:lnTo>
                  <a:pt x="236782" y="0"/>
                </a:lnTo>
                <a:lnTo>
                  <a:pt x="236782" y="229463"/>
                </a:lnTo>
                <a:lnTo>
                  <a:pt x="0" y="2294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7901475" y="5182226"/>
            <a:ext cx="236782" cy="229463"/>
          </a:xfrm>
          <a:custGeom>
            <a:avLst/>
            <a:gdLst/>
            <a:ahLst/>
            <a:cxnLst/>
            <a:rect l="l" t="t" r="r" b="b"/>
            <a:pathLst>
              <a:path w="236782" h="229463">
                <a:moveTo>
                  <a:pt x="0" y="0"/>
                </a:moveTo>
                <a:lnTo>
                  <a:pt x="236782" y="0"/>
                </a:lnTo>
                <a:lnTo>
                  <a:pt x="236782" y="229463"/>
                </a:lnTo>
                <a:lnTo>
                  <a:pt x="0" y="2294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1" name="Group 11"/>
          <p:cNvGrpSpPr/>
          <p:nvPr/>
        </p:nvGrpSpPr>
        <p:grpSpPr>
          <a:xfrm>
            <a:off x="5940444" y="207789"/>
            <a:ext cx="5403401" cy="1049177"/>
            <a:chOff x="0" y="0"/>
            <a:chExt cx="1423118" cy="276326"/>
          </a:xfrm>
        </p:grpSpPr>
        <p:sp>
          <p:nvSpPr>
            <p:cNvPr id="12" name="Freeform 12"/>
            <p:cNvSpPr/>
            <p:nvPr/>
          </p:nvSpPr>
          <p:spPr>
            <a:xfrm>
              <a:off x="0" y="0"/>
              <a:ext cx="1423118" cy="276326"/>
            </a:xfrm>
            <a:custGeom>
              <a:avLst/>
              <a:gdLst/>
              <a:ahLst/>
              <a:cxnLst/>
              <a:rect l="l" t="t" r="r" b="b"/>
              <a:pathLst>
                <a:path w="1423118" h="276326">
                  <a:moveTo>
                    <a:pt x="73072" y="0"/>
                  </a:moveTo>
                  <a:lnTo>
                    <a:pt x="1350046" y="0"/>
                  </a:lnTo>
                  <a:cubicBezTo>
                    <a:pt x="1390403" y="0"/>
                    <a:pt x="1423118" y="32715"/>
                    <a:pt x="1423118" y="73072"/>
                  </a:cubicBezTo>
                  <a:lnTo>
                    <a:pt x="1423118" y="203254"/>
                  </a:lnTo>
                  <a:cubicBezTo>
                    <a:pt x="1423118" y="243611"/>
                    <a:pt x="1390403" y="276326"/>
                    <a:pt x="1350046" y="276326"/>
                  </a:cubicBezTo>
                  <a:lnTo>
                    <a:pt x="73072" y="276326"/>
                  </a:lnTo>
                  <a:cubicBezTo>
                    <a:pt x="53692" y="276326"/>
                    <a:pt x="35106" y="268628"/>
                    <a:pt x="21402" y="254924"/>
                  </a:cubicBezTo>
                  <a:cubicBezTo>
                    <a:pt x="7699" y="241220"/>
                    <a:pt x="0" y="222634"/>
                    <a:pt x="0" y="203254"/>
                  </a:cubicBezTo>
                  <a:lnTo>
                    <a:pt x="0" y="73072"/>
                  </a:lnTo>
                  <a:cubicBezTo>
                    <a:pt x="0" y="32715"/>
                    <a:pt x="32715" y="0"/>
                    <a:pt x="73072" y="0"/>
                  </a:cubicBezTo>
                  <a:close/>
                </a:path>
              </a:pathLst>
            </a:custGeom>
            <a:solidFill>
              <a:srgbClr val="305542"/>
            </a:solidFill>
          </p:spPr>
        </p:sp>
        <p:sp>
          <p:nvSpPr>
            <p:cNvPr id="13" name="TextBox 13"/>
            <p:cNvSpPr txBox="1"/>
            <p:nvPr/>
          </p:nvSpPr>
          <p:spPr>
            <a:xfrm>
              <a:off x="0" y="-38100"/>
              <a:ext cx="1423118" cy="314426"/>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5828486" y="544437"/>
            <a:ext cx="5515358" cy="930275"/>
          </a:xfrm>
          <a:prstGeom prst="rect">
            <a:avLst/>
          </a:prstGeom>
        </p:spPr>
        <p:txBody>
          <a:bodyPr lIns="0" tIns="0" rIns="0" bIns="0" rtlCol="0" anchor="t">
            <a:spAutoFit/>
          </a:bodyPr>
          <a:lstStyle/>
          <a:p>
            <a:pPr algn="ctr">
              <a:lnSpc>
                <a:spcPts val="6999"/>
              </a:lnSpc>
            </a:pPr>
            <a:r>
              <a:rPr lang="en-US" sz="6999">
                <a:solidFill>
                  <a:srgbClr val="FFFFFF"/>
                </a:solidFill>
                <a:latin typeface="Pagkaki"/>
                <a:ea typeface="Pagkaki"/>
                <a:cs typeface="Pagkaki"/>
                <a:sym typeface="Pagkaki"/>
              </a:rPr>
              <a:t>ER DIAGRAM</a:t>
            </a:r>
          </a:p>
        </p:txBody>
      </p:sp>
      <p:sp>
        <p:nvSpPr>
          <p:cNvPr id="15" name="Freeform 15"/>
          <p:cNvSpPr/>
          <p:nvPr/>
        </p:nvSpPr>
        <p:spPr>
          <a:xfrm>
            <a:off x="14495194" y="264857"/>
            <a:ext cx="3332736" cy="433256"/>
          </a:xfrm>
          <a:custGeom>
            <a:avLst/>
            <a:gdLst/>
            <a:ahLst/>
            <a:cxnLst/>
            <a:rect l="l" t="t" r="r" b="b"/>
            <a:pathLst>
              <a:path w="3332736" h="433256">
                <a:moveTo>
                  <a:pt x="0" y="0"/>
                </a:moveTo>
                <a:lnTo>
                  <a:pt x="3332737" y="0"/>
                </a:lnTo>
                <a:lnTo>
                  <a:pt x="3332737" y="433256"/>
                </a:lnTo>
                <a:lnTo>
                  <a:pt x="0" y="433256"/>
                </a:lnTo>
                <a:lnTo>
                  <a:pt x="0" y="0"/>
                </a:lnTo>
                <a:close/>
              </a:path>
            </a:pathLst>
          </a:custGeom>
          <a:blipFill>
            <a:blip r:embed="rId10"/>
            <a:stretch>
              <a:fillRect/>
            </a:stretch>
          </a:blipFill>
        </p:spPr>
      </p:sp>
      <p:pic>
        <p:nvPicPr>
          <p:cNvPr id="16" name="Picture 15">
            <a:extLst>
              <a:ext uri="{FF2B5EF4-FFF2-40B4-BE49-F238E27FC236}">
                <a16:creationId xmlns:a16="http://schemas.microsoft.com/office/drawing/2014/main" id="{DB18BFB2-DE79-DB76-B3D5-97D9257D57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04496" y="1956021"/>
            <a:ext cx="10733474" cy="7456634"/>
          </a:xfrm>
          <a:prstGeom prst="rect">
            <a:avLst/>
          </a:prstGeom>
          <a:ln>
            <a:solidFill>
              <a:schemeClr val="tx1"/>
            </a:solid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7BC58"/>
        </a:solidFill>
        <a:effectLst/>
      </p:bgPr>
    </p:bg>
    <p:spTree>
      <p:nvGrpSpPr>
        <p:cNvPr id="1" name=""/>
        <p:cNvGrpSpPr/>
        <p:nvPr/>
      </p:nvGrpSpPr>
      <p:grpSpPr>
        <a:xfrm>
          <a:off x="0" y="0"/>
          <a:ext cx="0" cy="0"/>
          <a:chOff x="0" y="0"/>
          <a:chExt cx="0" cy="0"/>
        </a:xfrm>
      </p:grpSpPr>
      <p:sp>
        <p:nvSpPr>
          <p:cNvPr id="2" name="Freeform 2"/>
          <p:cNvSpPr/>
          <p:nvPr/>
        </p:nvSpPr>
        <p:spPr>
          <a:xfrm>
            <a:off x="522044" y="7025111"/>
            <a:ext cx="2661661" cy="2898838"/>
          </a:xfrm>
          <a:custGeom>
            <a:avLst/>
            <a:gdLst/>
            <a:ahLst/>
            <a:cxnLst/>
            <a:rect l="l" t="t" r="r" b="b"/>
            <a:pathLst>
              <a:path w="2661661" h="2898838">
                <a:moveTo>
                  <a:pt x="0" y="0"/>
                </a:moveTo>
                <a:lnTo>
                  <a:pt x="2661661" y="0"/>
                </a:lnTo>
                <a:lnTo>
                  <a:pt x="2661661" y="2898839"/>
                </a:lnTo>
                <a:lnTo>
                  <a:pt x="0" y="28988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884915">
            <a:off x="15353354" y="112304"/>
            <a:ext cx="1912995" cy="3530696"/>
          </a:xfrm>
          <a:custGeom>
            <a:avLst/>
            <a:gdLst/>
            <a:ahLst/>
            <a:cxnLst/>
            <a:rect l="l" t="t" r="r" b="b"/>
            <a:pathLst>
              <a:path w="1912995" h="3530696">
                <a:moveTo>
                  <a:pt x="0" y="0"/>
                </a:moveTo>
                <a:lnTo>
                  <a:pt x="1912996" y="0"/>
                </a:lnTo>
                <a:lnTo>
                  <a:pt x="1912996" y="3530696"/>
                </a:lnTo>
                <a:lnTo>
                  <a:pt x="0" y="35306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AutoShape 4"/>
          <p:cNvSpPr/>
          <p:nvPr/>
        </p:nvSpPr>
        <p:spPr>
          <a:xfrm>
            <a:off x="13929768" y="3882783"/>
            <a:ext cx="0" cy="2521434"/>
          </a:xfrm>
          <a:prstGeom prst="line">
            <a:avLst/>
          </a:prstGeom>
          <a:ln w="114300" cap="flat">
            <a:solidFill>
              <a:srgbClr val="8AB248"/>
            </a:solidFill>
            <a:prstDash val="solid"/>
            <a:headEnd type="none" w="sm" len="sm"/>
            <a:tailEnd type="none" w="sm" len="sm"/>
          </a:ln>
        </p:spPr>
      </p:sp>
      <p:sp>
        <p:nvSpPr>
          <p:cNvPr id="5" name="Freeform 5"/>
          <p:cNvSpPr/>
          <p:nvPr/>
        </p:nvSpPr>
        <p:spPr>
          <a:xfrm>
            <a:off x="-30480" y="264857"/>
            <a:ext cx="3123161" cy="2657527"/>
          </a:xfrm>
          <a:custGeom>
            <a:avLst/>
            <a:gdLst/>
            <a:ahLst/>
            <a:cxnLst/>
            <a:rect l="l" t="t" r="r" b="b"/>
            <a:pathLst>
              <a:path w="3123161" h="2657527">
                <a:moveTo>
                  <a:pt x="0" y="0"/>
                </a:moveTo>
                <a:lnTo>
                  <a:pt x="3123161" y="0"/>
                </a:lnTo>
                <a:lnTo>
                  <a:pt x="3123161" y="2657527"/>
                </a:lnTo>
                <a:lnTo>
                  <a:pt x="0" y="26575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5185206" y="7484014"/>
            <a:ext cx="3050955" cy="2476352"/>
          </a:xfrm>
          <a:custGeom>
            <a:avLst/>
            <a:gdLst/>
            <a:ahLst/>
            <a:cxnLst/>
            <a:rect l="l" t="t" r="r" b="b"/>
            <a:pathLst>
              <a:path w="3050955" h="2476352">
                <a:moveTo>
                  <a:pt x="0" y="0"/>
                </a:moveTo>
                <a:lnTo>
                  <a:pt x="3050956" y="0"/>
                </a:lnTo>
                <a:lnTo>
                  <a:pt x="3050956" y="2476352"/>
                </a:lnTo>
                <a:lnTo>
                  <a:pt x="0" y="247635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dirty="0"/>
          </a:p>
        </p:txBody>
      </p:sp>
      <p:sp>
        <p:nvSpPr>
          <p:cNvPr id="9" name="TextBox 9"/>
          <p:cNvSpPr txBox="1"/>
          <p:nvPr/>
        </p:nvSpPr>
        <p:spPr>
          <a:xfrm>
            <a:off x="1330830" y="952500"/>
            <a:ext cx="14025713" cy="1384300"/>
          </a:xfrm>
          <a:prstGeom prst="rect">
            <a:avLst/>
          </a:prstGeom>
        </p:spPr>
        <p:txBody>
          <a:bodyPr lIns="0" tIns="0" rIns="0" bIns="0" rtlCol="0" anchor="t">
            <a:spAutoFit/>
          </a:bodyPr>
          <a:lstStyle/>
          <a:p>
            <a:pPr algn="l">
              <a:lnSpc>
                <a:spcPts val="5599"/>
              </a:lnSpc>
              <a:spcBef>
                <a:spcPct val="0"/>
              </a:spcBef>
            </a:pPr>
            <a:r>
              <a:rPr lang="en-US" sz="3999" b="1">
                <a:solidFill>
                  <a:srgbClr val="FFFFFF"/>
                </a:solidFill>
                <a:latin typeface="Canva Sans Bold"/>
                <a:ea typeface="Canva Sans Bold"/>
                <a:cs typeface="Canva Sans Bold"/>
                <a:sym typeface="Canva Sans Bold"/>
              </a:rPr>
              <a:t>1.What is the total emission per country for the most recent year available?</a:t>
            </a:r>
          </a:p>
        </p:txBody>
      </p:sp>
      <p:sp>
        <p:nvSpPr>
          <p:cNvPr id="10" name="Freeform 10"/>
          <p:cNvSpPr/>
          <p:nvPr/>
        </p:nvSpPr>
        <p:spPr>
          <a:xfrm>
            <a:off x="14495194" y="264857"/>
            <a:ext cx="3332736" cy="433256"/>
          </a:xfrm>
          <a:custGeom>
            <a:avLst/>
            <a:gdLst/>
            <a:ahLst/>
            <a:cxnLst/>
            <a:rect l="l" t="t" r="r" b="b"/>
            <a:pathLst>
              <a:path w="3332736" h="433256">
                <a:moveTo>
                  <a:pt x="0" y="0"/>
                </a:moveTo>
                <a:lnTo>
                  <a:pt x="3332737" y="0"/>
                </a:lnTo>
                <a:lnTo>
                  <a:pt x="3332737" y="433256"/>
                </a:lnTo>
                <a:lnTo>
                  <a:pt x="0" y="433256"/>
                </a:lnTo>
                <a:lnTo>
                  <a:pt x="0" y="0"/>
                </a:lnTo>
                <a:close/>
              </a:path>
            </a:pathLst>
          </a:custGeom>
          <a:blipFill>
            <a:blip r:embed="rId10"/>
            <a:stretch>
              <a:fillRect/>
            </a:stretch>
          </a:blipFill>
        </p:spPr>
      </p:sp>
      <p:pic>
        <p:nvPicPr>
          <p:cNvPr id="12" name="Picture 11">
            <a:extLst>
              <a:ext uri="{FF2B5EF4-FFF2-40B4-BE49-F238E27FC236}">
                <a16:creationId xmlns:a16="http://schemas.microsoft.com/office/drawing/2014/main" id="{6732D3F5-7D8E-C1B9-5646-7D4A37656D1E}"/>
              </a:ext>
            </a:extLst>
          </p:cNvPr>
          <p:cNvPicPr>
            <a:picLocks noChangeAspect="1"/>
          </p:cNvPicPr>
          <p:nvPr/>
        </p:nvPicPr>
        <p:blipFill>
          <a:blip r:embed="rId11"/>
          <a:stretch>
            <a:fillRect/>
          </a:stretch>
        </p:blipFill>
        <p:spPr>
          <a:xfrm>
            <a:off x="1687127" y="2823324"/>
            <a:ext cx="8139606" cy="3616203"/>
          </a:xfrm>
          <a:prstGeom prst="rect">
            <a:avLst/>
          </a:prstGeom>
        </p:spPr>
      </p:pic>
      <p:pic>
        <p:nvPicPr>
          <p:cNvPr id="14" name="Picture 13">
            <a:extLst>
              <a:ext uri="{FF2B5EF4-FFF2-40B4-BE49-F238E27FC236}">
                <a16:creationId xmlns:a16="http://schemas.microsoft.com/office/drawing/2014/main" id="{60D2F243-08EF-C350-AE1F-71D3506F889D}"/>
              </a:ext>
            </a:extLst>
          </p:cNvPr>
          <p:cNvPicPr>
            <a:picLocks noChangeAspect="1"/>
          </p:cNvPicPr>
          <p:nvPr/>
        </p:nvPicPr>
        <p:blipFill>
          <a:blip r:embed="rId12"/>
          <a:stretch>
            <a:fillRect/>
          </a:stretch>
        </p:blipFill>
        <p:spPr>
          <a:xfrm>
            <a:off x="9372600" y="6743700"/>
            <a:ext cx="5812606" cy="301808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7BC58"/>
        </a:solidFill>
        <a:effectLst/>
      </p:bgPr>
    </p:bg>
    <p:spTree>
      <p:nvGrpSpPr>
        <p:cNvPr id="1" name=""/>
        <p:cNvGrpSpPr/>
        <p:nvPr/>
      </p:nvGrpSpPr>
      <p:grpSpPr>
        <a:xfrm>
          <a:off x="0" y="0"/>
          <a:ext cx="0" cy="0"/>
          <a:chOff x="0" y="0"/>
          <a:chExt cx="0" cy="0"/>
        </a:xfrm>
      </p:grpSpPr>
      <p:sp>
        <p:nvSpPr>
          <p:cNvPr id="2" name="Freeform 2"/>
          <p:cNvSpPr/>
          <p:nvPr/>
        </p:nvSpPr>
        <p:spPr>
          <a:xfrm>
            <a:off x="14597639" y="602866"/>
            <a:ext cx="2661661" cy="2898838"/>
          </a:xfrm>
          <a:custGeom>
            <a:avLst/>
            <a:gdLst/>
            <a:ahLst/>
            <a:cxnLst/>
            <a:rect l="l" t="t" r="r" b="b"/>
            <a:pathLst>
              <a:path w="2661661" h="2898838">
                <a:moveTo>
                  <a:pt x="0" y="0"/>
                </a:moveTo>
                <a:lnTo>
                  <a:pt x="2661661" y="0"/>
                </a:lnTo>
                <a:lnTo>
                  <a:pt x="2661661" y="2898839"/>
                </a:lnTo>
                <a:lnTo>
                  <a:pt x="0" y="28988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8726389">
            <a:off x="373197" y="-120698"/>
            <a:ext cx="1912995" cy="3530696"/>
          </a:xfrm>
          <a:custGeom>
            <a:avLst/>
            <a:gdLst/>
            <a:ahLst/>
            <a:cxnLst/>
            <a:rect l="l" t="t" r="r" b="b"/>
            <a:pathLst>
              <a:path w="1912995" h="3530696">
                <a:moveTo>
                  <a:pt x="0" y="0"/>
                </a:moveTo>
                <a:lnTo>
                  <a:pt x="1912995" y="0"/>
                </a:lnTo>
                <a:lnTo>
                  <a:pt x="1912995" y="3530696"/>
                </a:lnTo>
                <a:lnTo>
                  <a:pt x="0" y="35306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AutoShape 4"/>
          <p:cNvSpPr/>
          <p:nvPr/>
        </p:nvSpPr>
        <p:spPr>
          <a:xfrm>
            <a:off x="3868319" y="4898563"/>
            <a:ext cx="0" cy="2521434"/>
          </a:xfrm>
          <a:prstGeom prst="line">
            <a:avLst/>
          </a:prstGeom>
          <a:ln w="114300" cap="flat">
            <a:solidFill>
              <a:srgbClr val="8AB248"/>
            </a:solidFill>
            <a:prstDash val="solid"/>
            <a:headEnd type="none" w="sm" len="sm"/>
            <a:tailEnd type="none" w="sm" len="sm"/>
          </a:ln>
        </p:spPr>
      </p:sp>
      <p:sp>
        <p:nvSpPr>
          <p:cNvPr id="5" name="Freeform 5"/>
          <p:cNvSpPr/>
          <p:nvPr/>
        </p:nvSpPr>
        <p:spPr>
          <a:xfrm>
            <a:off x="15316200" y="7434710"/>
            <a:ext cx="3123161" cy="2657527"/>
          </a:xfrm>
          <a:custGeom>
            <a:avLst/>
            <a:gdLst/>
            <a:ahLst/>
            <a:cxnLst/>
            <a:rect l="l" t="t" r="r" b="b"/>
            <a:pathLst>
              <a:path w="3123161" h="2657527">
                <a:moveTo>
                  <a:pt x="0" y="0"/>
                </a:moveTo>
                <a:lnTo>
                  <a:pt x="3123161" y="0"/>
                </a:lnTo>
                <a:lnTo>
                  <a:pt x="3123161" y="2657526"/>
                </a:lnTo>
                <a:lnTo>
                  <a:pt x="0" y="26575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380917" y="2640645"/>
            <a:ext cx="10836771" cy="3082242"/>
          </a:xfrm>
          <a:custGeom>
            <a:avLst/>
            <a:gdLst/>
            <a:ahLst/>
            <a:cxnLst/>
            <a:rect l="l" t="t" r="r" b="b"/>
            <a:pathLst>
              <a:path w="10836771" h="3082242">
                <a:moveTo>
                  <a:pt x="0" y="0"/>
                </a:moveTo>
                <a:lnTo>
                  <a:pt x="10836771" y="0"/>
                </a:lnTo>
                <a:lnTo>
                  <a:pt x="10836771" y="3082242"/>
                </a:lnTo>
                <a:lnTo>
                  <a:pt x="0" y="3082242"/>
                </a:lnTo>
                <a:lnTo>
                  <a:pt x="0" y="0"/>
                </a:lnTo>
                <a:close/>
              </a:path>
            </a:pathLst>
          </a:custGeom>
          <a:blipFill>
            <a:blip r:embed="rId8"/>
            <a:stretch>
              <a:fillRect/>
            </a:stretch>
          </a:blipFill>
        </p:spPr>
      </p:sp>
      <p:sp>
        <p:nvSpPr>
          <p:cNvPr id="7" name="Freeform 7"/>
          <p:cNvSpPr/>
          <p:nvPr/>
        </p:nvSpPr>
        <p:spPr>
          <a:xfrm>
            <a:off x="10994563" y="5884931"/>
            <a:ext cx="5361411" cy="4089212"/>
          </a:xfrm>
          <a:custGeom>
            <a:avLst/>
            <a:gdLst/>
            <a:ahLst/>
            <a:cxnLst/>
            <a:rect l="l" t="t" r="r" b="b"/>
            <a:pathLst>
              <a:path w="5361411" h="4089212">
                <a:moveTo>
                  <a:pt x="0" y="0"/>
                </a:moveTo>
                <a:lnTo>
                  <a:pt x="5361412" y="0"/>
                </a:lnTo>
                <a:lnTo>
                  <a:pt x="5361412" y="4089212"/>
                </a:lnTo>
                <a:lnTo>
                  <a:pt x="0" y="4089212"/>
                </a:lnTo>
                <a:lnTo>
                  <a:pt x="0" y="0"/>
                </a:lnTo>
                <a:close/>
              </a:path>
            </a:pathLst>
          </a:custGeom>
          <a:blipFill>
            <a:blip r:embed="rId9"/>
            <a:stretch>
              <a:fillRect/>
            </a:stretch>
          </a:blipFill>
        </p:spPr>
      </p:sp>
      <p:sp>
        <p:nvSpPr>
          <p:cNvPr id="8" name="Freeform 8"/>
          <p:cNvSpPr/>
          <p:nvPr/>
        </p:nvSpPr>
        <p:spPr>
          <a:xfrm>
            <a:off x="8098422" y="7552805"/>
            <a:ext cx="2091155" cy="2421338"/>
          </a:xfrm>
          <a:custGeom>
            <a:avLst/>
            <a:gdLst/>
            <a:ahLst/>
            <a:cxnLst/>
            <a:rect l="l" t="t" r="r" b="b"/>
            <a:pathLst>
              <a:path w="2091155" h="2421338">
                <a:moveTo>
                  <a:pt x="0" y="0"/>
                </a:moveTo>
                <a:lnTo>
                  <a:pt x="2091156" y="0"/>
                </a:lnTo>
                <a:lnTo>
                  <a:pt x="2091156" y="2421338"/>
                </a:lnTo>
                <a:lnTo>
                  <a:pt x="0" y="2421338"/>
                </a:lnTo>
                <a:lnTo>
                  <a:pt x="0" y="0"/>
                </a:lnTo>
                <a:close/>
              </a:path>
            </a:pathLst>
          </a:custGeom>
          <a:blipFill>
            <a:blip r:embed="rId10"/>
            <a:stretch>
              <a:fillRect/>
            </a:stretch>
          </a:blipFill>
        </p:spPr>
      </p:sp>
      <p:sp>
        <p:nvSpPr>
          <p:cNvPr id="9" name="TextBox 9"/>
          <p:cNvSpPr txBox="1"/>
          <p:nvPr/>
        </p:nvSpPr>
        <p:spPr>
          <a:xfrm>
            <a:off x="1139125" y="952500"/>
            <a:ext cx="14025713" cy="1384300"/>
          </a:xfrm>
          <a:prstGeom prst="rect">
            <a:avLst/>
          </a:prstGeom>
        </p:spPr>
        <p:txBody>
          <a:bodyPr lIns="0" tIns="0" rIns="0" bIns="0" rtlCol="0" anchor="t">
            <a:spAutoFit/>
          </a:bodyPr>
          <a:lstStyle/>
          <a:p>
            <a:pPr algn="l">
              <a:lnSpc>
                <a:spcPts val="5599"/>
              </a:lnSpc>
              <a:spcBef>
                <a:spcPct val="0"/>
              </a:spcBef>
            </a:pPr>
            <a:r>
              <a:rPr lang="en-US" sz="3999" b="1">
                <a:solidFill>
                  <a:srgbClr val="FFFFFF"/>
                </a:solidFill>
                <a:latin typeface="Canva Sans Bold"/>
                <a:ea typeface="Canva Sans Bold"/>
                <a:cs typeface="Canva Sans Bold"/>
                <a:sym typeface="Canva Sans Bold"/>
              </a:rPr>
              <a:t>2.What are the top 5 countries by GDP in the most recent year?</a:t>
            </a:r>
          </a:p>
        </p:txBody>
      </p:sp>
      <p:sp>
        <p:nvSpPr>
          <p:cNvPr id="10" name="Freeform 10"/>
          <p:cNvSpPr/>
          <p:nvPr/>
        </p:nvSpPr>
        <p:spPr>
          <a:xfrm>
            <a:off x="14495194" y="264857"/>
            <a:ext cx="3332736" cy="433256"/>
          </a:xfrm>
          <a:custGeom>
            <a:avLst/>
            <a:gdLst/>
            <a:ahLst/>
            <a:cxnLst/>
            <a:rect l="l" t="t" r="r" b="b"/>
            <a:pathLst>
              <a:path w="3332736" h="433256">
                <a:moveTo>
                  <a:pt x="0" y="0"/>
                </a:moveTo>
                <a:lnTo>
                  <a:pt x="3332737" y="0"/>
                </a:lnTo>
                <a:lnTo>
                  <a:pt x="3332737" y="433256"/>
                </a:lnTo>
                <a:lnTo>
                  <a:pt x="0" y="433256"/>
                </a:lnTo>
                <a:lnTo>
                  <a:pt x="0" y="0"/>
                </a:lnTo>
                <a:close/>
              </a:path>
            </a:pathLst>
          </a:custGeom>
          <a:blipFill>
            <a:blip r:embed="rId11"/>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7BC58"/>
        </a:solidFill>
        <a:effectLst/>
      </p:bgPr>
    </p:bg>
    <p:spTree>
      <p:nvGrpSpPr>
        <p:cNvPr id="1" name=""/>
        <p:cNvGrpSpPr/>
        <p:nvPr/>
      </p:nvGrpSpPr>
      <p:grpSpPr>
        <a:xfrm>
          <a:off x="0" y="0"/>
          <a:ext cx="0" cy="0"/>
          <a:chOff x="0" y="0"/>
          <a:chExt cx="0" cy="0"/>
        </a:xfrm>
      </p:grpSpPr>
      <p:sp>
        <p:nvSpPr>
          <p:cNvPr id="2" name="Freeform 2"/>
          <p:cNvSpPr/>
          <p:nvPr/>
        </p:nvSpPr>
        <p:spPr>
          <a:xfrm>
            <a:off x="14989665" y="6476119"/>
            <a:ext cx="2661661" cy="2898838"/>
          </a:xfrm>
          <a:custGeom>
            <a:avLst/>
            <a:gdLst/>
            <a:ahLst/>
            <a:cxnLst/>
            <a:rect l="l" t="t" r="r" b="b"/>
            <a:pathLst>
              <a:path w="2661661" h="2898838">
                <a:moveTo>
                  <a:pt x="0" y="0"/>
                </a:moveTo>
                <a:lnTo>
                  <a:pt x="2661661" y="0"/>
                </a:lnTo>
                <a:lnTo>
                  <a:pt x="2661661" y="2898838"/>
                </a:lnTo>
                <a:lnTo>
                  <a:pt x="0" y="2898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3" name="Freeform 3"/>
          <p:cNvSpPr/>
          <p:nvPr/>
        </p:nvSpPr>
        <p:spPr>
          <a:xfrm rot="1995261">
            <a:off x="430409" y="6797543"/>
            <a:ext cx="1912995" cy="3530696"/>
          </a:xfrm>
          <a:custGeom>
            <a:avLst/>
            <a:gdLst/>
            <a:ahLst/>
            <a:cxnLst/>
            <a:rect l="l" t="t" r="r" b="b"/>
            <a:pathLst>
              <a:path w="1912995" h="3530696">
                <a:moveTo>
                  <a:pt x="0" y="0"/>
                </a:moveTo>
                <a:lnTo>
                  <a:pt x="1912996" y="0"/>
                </a:lnTo>
                <a:lnTo>
                  <a:pt x="1912996" y="3530696"/>
                </a:lnTo>
                <a:lnTo>
                  <a:pt x="0" y="35306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AutoShape 4"/>
          <p:cNvSpPr/>
          <p:nvPr/>
        </p:nvSpPr>
        <p:spPr>
          <a:xfrm>
            <a:off x="12571611" y="1028700"/>
            <a:ext cx="0" cy="2521434"/>
          </a:xfrm>
          <a:prstGeom prst="line">
            <a:avLst/>
          </a:prstGeom>
          <a:ln w="114300" cap="flat">
            <a:solidFill>
              <a:srgbClr val="8AB248"/>
            </a:solidFill>
            <a:prstDash val="solid"/>
            <a:headEnd type="none" w="sm" len="sm"/>
            <a:tailEnd type="none" w="sm" len="sm"/>
          </a:ln>
        </p:spPr>
      </p:sp>
      <p:sp>
        <p:nvSpPr>
          <p:cNvPr id="5" name="Freeform 5"/>
          <p:cNvSpPr/>
          <p:nvPr/>
        </p:nvSpPr>
        <p:spPr>
          <a:xfrm>
            <a:off x="540967" y="345020"/>
            <a:ext cx="3123161" cy="2657527"/>
          </a:xfrm>
          <a:custGeom>
            <a:avLst/>
            <a:gdLst/>
            <a:ahLst/>
            <a:cxnLst/>
            <a:rect l="l" t="t" r="r" b="b"/>
            <a:pathLst>
              <a:path w="3123161" h="2657527">
                <a:moveTo>
                  <a:pt x="0" y="0"/>
                </a:moveTo>
                <a:lnTo>
                  <a:pt x="3123161" y="0"/>
                </a:lnTo>
                <a:lnTo>
                  <a:pt x="3123161" y="2657526"/>
                </a:lnTo>
                <a:lnTo>
                  <a:pt x="0" y="26575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790273" y="2598589"/>
            <a:ext cx="8496724" cy="3306911"/>
          </a:xfrm>
          <a:custGeom>
            <a:avLst/>
            <a:gdLst/>
            <a:ahLst/>
            <a:cxnLst/>
            <a:rect l="l" t="t" r="r" b="b"/>
            <a:pathLst>
              <a:path w="8433711" h="3231443">
                <a:moveTo>
                  <a:pt x="0" y="0"/>
                </a:moveTo>
                <a:lnTo>
                  <a:pt x="8433712" y="0"/>
                </a:lnTo>
                <a:lnTo>
                  <a:pt x="8433712" y="3231443"/>
                </a:lnTo>
                <a:lnTo>
                  <a:pt x="0" y="3231443"/>
                </a:lnTo>
                <a:lnTo>
                  <a:pt x="0" y="0"/>
                </a:lnTo>
                <a:close/>
              </a:path>
            </a:pathLst>
          </a:custGeom>
          <a:blipFill>
            <a:blip r:embed="rId8"/>
            <a:stretch>
              <a:fillRect/>
            </a:stretch>
          </a:blipFill>
        </p:spPr>
      </p:sp>
      <p:sp>
        <p:nvSpPr>
          <p:cNvPr id="8" name="Freeform 8"/>
          <p:cNvSpPr/>
          <p:nvPr/>
        </p:nvSpPr>
        <p:spPr>
          <a:xfrm>
            <a:off x="13859018" y="3175790"/>
            <a:ext cx="2261295" cy="2077042"/>
          </a:xfrm>
          <a:custGeom>
            <a:avLst/>
            <a:gdLst/>
            <a:ahLst/>
            <a:cxnLst/>
            <a:rect l="l" t="t" r="r" b="b"/>
            <a:pathLst>
              <a:path w="2261295" h="2077042">
                <a:moveTo>
                  <a:pt x="0" y="0"/>
                </a:moveTo>
                <a:lnTo>
                  <a:pt x="2261295" y="0"/>
                </a:lnTo>
                <a:lnTo>
                  <a:pt x="2261295" y="2077042"/>
                </a:lnTo>
                <a:lnTo>
                  <a:pt x="0" y="2077042"/>
                </a:lnTo>
                <a:lnTo>
                  <a:pt x="0" y="0"/>
                </a:lnTo>
                <a:close/>
              </a:path>
            </a:pathLst>
          </a:custGeom>
          <a:blipFill>
            <a:blip r:embed="rId9"/>
            <a:stretch>
              <a:fillRect/>
            </a:stretch>
          </a:blipFill>
        </p:spPr>
      </p:sp>
      <p:sp>
        <p:nvSpPr>
          <p:cNvPr id="9" name="TextBox 9"/>
          <p:cNvSpPr txBox="1"/>
          <p:nvPr/>
        </p:nvSpPr>
        <p:spPr>
          <a:xfrm>
            <a:off x="1589718" y="821481"/>
            <a:ext cx="14025713" cy="1384300"/>
          </a:xfrm>
          <a:prstGeom prst="rect">
            <a:avLst/>
          </a:prstGeom>
        </p:spPr>
        <p:txBody>
          <a:bodyPr lIns="0" tIns="0" rIns="0" bIns="0" rtlCol="0" anchor="t">
            <a:spAutoFit/>
          </a:bodyPr>
          <a:lstStyle/>
          <a:p>
            <a:pPr algn="l">
              <a:lnSpc>
                <a:spcPts val="5599"/>
              </a:lnSpc>
              <a:spcBef>
                <a:spcPct val="0"/>
              </a:spcBef>
            </a:pPr>
            <a:r>
              <a:rPr lang="en-US" sz="3999" b="1">
                <a:solidFill>
                  <a:srgbClr val="FFFFFF"/>
                </a:solidFill>
                <a:latin typeface="Canva Sans Bold"/>
                <a:ea typeface="Canva Sans Bold"/>
                <a:cs typeface="Canva Sans Bold"/>
                <a:sym typeface="Canva Sans Bold"/>
              </a:rPr>
              <a:t>3.Compare energy production and consumption by country and year.</a:t>
            </a:r>
          </a:p>
        </p:txBody>
      </p:sp>
      <p:sp>
        <p:nvSpPr>
          <p:cNvPr id="10" name="Freeform 10"/>
          <p:cNvSpPr/>
          <p:nvPr/>
        </p:nvSpPr>
        <p:spPr>
          <a:xfrm>
            <a:off x="14495194" y="264857"/>
            <a:ext cx="3332736" cy="433256"/>
          </a:xfrm>
          <a:custGeom>
            <a:avLst/>
            <a:gdLst/>
            <a:ahLst/>
            <a:cxnLst/>
            <a:rect l="l" t="t" r="r" b="b"/>
            <a:pathLst>
              <a:path w="3332736" h="433256">
                <a:moveTo>
                  <a:pt x="0" y="0"/>
                </a:moveTo>
                <a:lnTo>
                  <a:pt x="3332737" y="0"/>
                </a:lnTo>
                <a:lnTo>
                  <a:pt x="3332737" y="433256"/>
                </a:lnTo>
                <a:lnTo>
                  <a:pt x="0" y="433256"/>
                </a:lnTo>
                <a:lnTo>
                  <a:pt x="0" y="0"/>
                </a:lnTo>
                <a:close/>
              </a:path>
            </a:pathLst>
          </a:custGeom>
          <a:blipFill>
            <a:blip r:embed="rId10"/>
            <a:stretch>
              <a:fillRect/>
            </a:stretch>
          </a:blipFill>
        </p:spPr>
      </p:sp>
      <p:pic>
        <p:nvPicPr>
          <p:cNvPr id="12" name="Picture 11">
            <a:extLst>
              <a:ext uri="{FF2B5EF4-FFF2-40B4-BE49-F238E27FC236}">
                <a16:creationId xmlns:a16="http://schemas.microsoft.com/office/drawing/2014/main" id="{B4C1F3BD-A1A4-F83E-956C-56EFBB2459C2}"/>
              </a:ext>
            </a:extLst>
          </p:cNvPr>
          <p:cNvPicPr>
            <a:picLocks noChangeAspect="1"/>
          </p:cNvPicPr>
          <p:nvPr/>
        </p:nvPicPr>
        <p:blipFill>
          <a:blip r:embed="rId11"/>
          <a:stretch>
            <a:fillRect/>
          </a:stretch>
        </p:blipFill>
        <p:spPr>
          <a:xfrm>
            <a:off x="5410200" y="6339837"/>
            <a:ext cx="11681640" cy="278134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486</TotalTime>
  <Words>599</Words>
  <Application>Microsoft Office PowerPoint</Application>
  <PresentationFormat>Custom</PresentationFormat>
  <Paragraphs>52</Paragraphs>
  <Slides>27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Pagkaki</vt:lpstr>
      <vt:lpstr>Bevan</vt:lpstr>
      <vt:lpstr>Dreaming Outloud Sans Alt</vt:lpstr>
      <vt:lpstr>Canva Sans Bold</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mysql project on world wide energy consumption</dc:title>
  <dc:creator>BANDARU PRANAVI</dc:creator>
  <cp:lastModifiedBy>pranavi bandaru</cp:lastModifiedBy>
  <cp:revision>6</cp:revision>
  <dcterms:created xsi:type="dcterms:W3CDTF">2006-08-16T00:00:00Z</dcterms:created>
  <dcterms:modified xsi:type="dcterms:W3CDTF">2025-12-30T06:11:02Z</dcterms:modified>
  <dc:identifier>DAG79U82I9w</dc:identifier>
</cp:coreProperties>
</file>